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8" r:id="rId1"/>
  </p:sldMasterIdLst>
  <p:sldIdLst>
    <p:sldId id="256" r:id="rId2"/>
    <p:sldId id="257" r:id="rId3"/>
    <p:sldId id="268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omputer%20Hospital\Desktop\Project%202\Project%20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 2.xlsx]Sheet2!PivotTable3</c:name>
    <c:fmtId val="-1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Sheet2!$B$3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490-41DB-80DB-4E44A1554B4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490-41DB-80DB-4E44A1554B4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490-41DB-80DB-4E44A1554B4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490-41DB-80DB-4E44A1554B4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490-41DB-80DB-4E44A1554B45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4490-41DB-80DB-4E44A1554B4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Sheet2!$A$4:$A$10</c:f>
              <c:strCache>
                <c:ptCount val="6"/>
                <c:pt idx="0">
                  <c:v>Barishal</c:v>
                </c:pt>
                <c:pt idx="1">
                  <c:v>Chittagong</c:v>
                </c:pt>
                <c:pt idx="2">
                  <c:v>Dhaka</c:v>
                </c:pt>
                <c:pt idx="3">
                  <c:v>Khulna</c:v>
                </c:pt>
                <c:pt idx="4">
                  <c:v>Rajshahi</c:v>
                </c:pt>
                <c:pt idx="5">
                  <c:v>Sylhet</c:v>
                </c:pt>
              </c:strCache>
            </c:strRef>
          </c:cat>
          <c:val>
            <c:numRef>
              <c:f>Sheet2!$B$4:$B$10</c:f>
              <c:numCache>
                <c:formatCode>General</c:formatCode>
                <c:ptCount val="6"/>
                <c:pt idx="0">
                  <c:v>5010000</c:v>
                </c:pt>
                <c:pt idx="1">
                  <c:v>4340000</c:v>
                </c:pt>
                <c:pt idx="2">
                  <c:v>5850000</c:v>
                </c:pt>
                <c:pt idx="3">
                  <c:v>4110000</c:v>
                </c:pt>
                <c:pt idx="4">
                  <c:v>4760000</c:v>
                </c:pt>
                <c:pt idx="5">
                  <c:v>4600000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4490-41DB-80DB-4E44A1554B45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10"/>
      </c:pieChart>
      <c:spPr>
        <a:noFill/>
        <a:ln>
          <a:noFill/>
        </a:ln>
        <a:effectLst/>
      </c:spPr>
    </c:plotArea>
    <c:legend>
      <c:legendPos val="tr"/>
      <c:overlay val="0"/>
      <c:spPr>
        <a:noFill/>
        <a:ln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accent4">
        <a:lumMod val="40000"/>
        <a:lumOff val="60000"/>
      </a:schemeClr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64AFBF-7997-47D6-9741-4706425B30B3}" type="doc">
      <dgm:prSet loTypeId="urn:microsoft.com/office/officeart/2005/8/layout/cycle5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A9C9BA58-6788-4701-B38E-5FBE417975A0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Consumer Electronics</a:t>
          </a:r>
          <a:endParaRPr lang="en-US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EF5CA85-CE31-47A7-AA37-243E76C90E8D}" type="parTrans" cxnId="{09615936-EF9A-4306-B85D-15F7430BDC9B}">
      <dgm:prSet/>
      <dgm:spPr/>
      <dgm:t>
        <a:bodyPr/>
        <a:lstStyle/>
        <a:p>
          <a:endParaRPr lang="en-US"/>
        </a:p>
      </dgm:t>
    </dgm:pt>
    <dgm:pt modelId="{1AD98736-23F7-4A0F-907C-98E912D860E9}" type="sibTrans" cxnId="{09615936-EF9A-4306-B85D-15F7430BDC9B}">
      <dgm:prSet/>
      <dgm:spPr/>
      <dgm:t>
        <a:bodyPr/>
        <a:lstStyle/>
        <a:p>
          <a:endParaRPr lang="en-US"/>
        </a:p>
      </dgm:t>
    </dgm:pt>
    <dgm:pt modelId="{C7BA82F1-54DE-4C8C-BFB7-4B37C2F233BD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Home Appliance</a:t>
          </a:r>
          <a:endParaRPr lang="en-US" sz="24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9A2BA0E-3D75-4C69-B031-8D585DBABBF2}" type="parTrans" cxnId="{623E0F35-A86F-4A51-94EF-C74303B3AA45}">
      <dgm:prSet/>
      <dgm:spPr/>
      <dgm:t>
        <a:bodyPr/>
        <a:lstStyle/>
        <a:p>
          <a:endParaRPr lang="en-US"/>
        </a:p>
      </dgm:t>
    </dgm:pt>
    <dgm:pt modelId="{2C074308-B59D-416C-885C-F989E0602BAF}" type="sibTrans" cxnId="{623E0F35-A86F-4A51-94EF-C74303B3AA45}">
      <dgm:prSet/>
      <dgm:spPr/>
      <dgm:t>
        <a:bodyPr/>
        <a:lstStyle/>
        <a:p>
          <a:endParaRPr lang="en-US"/>
        </a:p>
      </dgm:t>
    </dgm:pt>
    <dgm:pt modelId="{17A30D5B-7272-4DA2-B138-9CA5516F9813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sz="24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Kitchen Appliances</a:t>
          </a:r>
          <a:endParaRPr lang="en-US" sz="24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AFC442E-2B56-40FD-BA25-EDE401C527FF}" type="parTrans" cxnId="{D4D4268B-E5A6-4A05-906E-6664B02C6459}">
      <dgm:prSet/>
      <dgm:spPr/>
      <dgm:t>
        <a:bodyPr/>
        <a:lstStyle/>
        <a:p>
          <a:endParaRPr lang="en-US"/>
        </a:p>
      </dgm:t>
    </dgm:pt>
    <dgm:pt modelId="{AEF83323-1182-41E5-90C2-3E3BC6CDF83E}" type="sibTrans" cxnId="{D4D4268B-E5A6-4A05-906E-6664B02C6459}">
      <dgm:prSet/>
      <dgm:spPr/>
      <dgm:t>
        <a:bodyPr/>
        <a:lstStyle/>
        <a:p>
          <a:endParaRPr lang="en-US"/>
        </a:p>
      </dgm:t>
    </dgm:pt>
    <dgm:pt modelId="{F68E55B2-38EE-4FA9-B421-C7BCFFE99CB9}" type="pres">
      <dgm:prSet presAssocID="{A564AFBF-7997-47D6-9741-4706425B30B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C8BC78C-FFD3-425F-BC4D-1083094EAD7D}" type="pres">
      <dgm:prSet presAssocID="{A9C9BA58-6788-4701-B38E-5FBE417975A0}" presName="node" presStyleLbl="node1" presStyleIdx="0" presStyleCnt="3" custScaleX="93193" custScaleY="85143" custRadScaleRad="98919" custRadScaleInc="-32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A0CC21-BD0E-4E3E-971A-31BF7C42C0E4}" type="pres">
      <dgm:prSet presAssocID="{A9C9BA58-6788-4701-B38E-5FBE417975A0}" presName="spNode" presStyleCnt="0"/>
      <dgm:spPr/>
    </dgm:pt>
    <dgm:pt modelId="{05E4B2DC-D767-495E-8B67-360956E9D1EB}" type="pres">
      <dgm:prSet presAssocID="{1AD98736-23F7-4A0F-907C-98E912D860E9}" presName="sibTrans" presStyleLbl="sibTrans1D1" presStyleIdx="0" presStyleCnt="3"/>
      <dgm:spPr/>
      <dgm:t>
        <a:bodyPr/>
        <a:lstStyle/>
        <a:p>
          <a:endParaRPr lang="en-US"/>
        </a:p>
      </dgm:t>
    </dgm:pt>
    <dgm:pt modelId="{B794E8A2-48A8-41D1-812A-9301B36BA3D0}" type="pres">
      <dgm:prSet presAssocID="{C7BA82F1-54DE-4C8C-BFB7-4B37C2F233BD}" presName="node" presStyleLbl="node1" presStyleIdx="1" presStyleCnt="3" custScaleX="90022" custScaleY="103884" custRadScaleRad="98819" custRadScaleInc="-533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D5C898-F7C0-433A-BBDC-800BFCF7E8EC}" type="pres">
      <dgm:prSet presAssocID="{C7BA82F1-54DE-4C8C-BFB7-4B37C2F233BD}" presName="spNode" presStyleCnt="0"/>
      <dgm:spPr/>
    </dgm:pt>
    <dgm:pt modelId="{5E07CAA4-B0D1-4CBA-8BD4-B8FA119613C6}" type="pres">
      <dgm:prSet presAssocID="{2C074308-B59D-416C-885C-F989E0602BAF}" presName="sibTrans" presStyleLbl="sibTrans1D1" presStyleIdx="1" presStyleCnt="3"/>
      <dgm:spPr/>
      <dgm:t>
        <a:bodyPr/>
        <a:lstStyle/>
        <a:p>
          <a:endParaRPr lang="en-US"/>
        </a:p>
      </dgm:t>
    </dgm:pt>
    <dgm:pt modelId="{19ADCE21-EDCF-4C29-BA42-23027AD3AD96}" type="pres">
      <dgm:prSet presAssocID="{17A30D5B-7272-4DA2-B138-9CA5516F9813}" presName="node" presStyleLbl="node1" presStyleIdx="2" presStyleCnt="3" custScaleX="95066" custScaleY="96039" custRadScaleRad="99351" custRadScaleInc="536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89388F-AEA2-422A-B7E3-40825F767424}" type="pres">
      <dgm:prSet presAssocID="{17A30D5B-7272-4DA2-B138-9CA5516F9813}" presName="spNode" presStyleCnt="0"/>
      <dgm:spPr/>
    </dgm:pt>
    <dgm:pt modelId="{247E4ACD-8BA6-4FC3-BB6B-E6C396FB628C}" type="pres">
      <dgm:prSet presAssocID="{AEF83323-1182-41E5-90C2-3E3BC6CDF83E}" presName="sibTrans" presStyleLbl="sibTrans1D1" presStyleIdx="2" presStyleCnt="3"/>
      <dgm:spPr/>
      <dgm:t>
        <a:bodyPr/>
        <a:lstStyle/>
        <a:p>
          <a:endParaRPr lang="en-US"/>
        </a:p>
      </dgm:t>
    </dgm:pt>
  </dgm:ptLst>
  <dgm:cxnLst>
    <dgm:cxn modelId="{775FDEF2-B4BC-4300-B2F8-52D04DDBA286}" type="presOf" srcId="{17A30D5B-7272-4DA2-B138-9CA5516F9813}" destId="{19ADCE21-EDCF-4C29-BA42-23027AD3AD96}" srcOrd="0" destOrd="0" presId="urn:microsoft.com/office/officeart/2005/8/layout/cycle5"/>
    <dgm:cxn modelId="{623E0F35-A86F-4A51-94EF-C74303B3AA45}" srcId="{A564AFBF-7997-47D6-9741-4706425B30B3}" destId="{C7BA82F1-54DE-4C8C-BFB7-4B37C2F233BD}" srcOrd="1" destOrd="0" parTransId="{79A2BA0E-3D75-4C69-B031-8D585DBABBF2}" sibTransId="{2C074308-B59D-416C-885C-F989E0602BAF}"/>
    <dgm:cxn modelId="{551005F3-535F-471E-B62C-79E98B0DAA04}" type="presOf" srcId="{2C074308-B59D-416C-885C-F989E0602BAF}" destId="{5E07CAA4-B0D1-4CBA-8BD4-B8FA119613C6}" srcOrd="0" destOrd="0" presId="urn:microsoft.com/office/officeart/2005/8/layout/cycle5"/>
    <dgm:cxn modelId="{F843815B-9409-48EF-B1D2-E91E37586061}" type="presOf" srcId="{1AD98736-23F7-4A0F-907C-98E912D860E9}" destId="{05E4B2DC-D767-495E-8B67-360956E9D1EB}" srcOrd="0" destOrd="0" presId="urn:microsoft.com/office/officeart/2005/8/layout/cycle5"/>
    <dgm:cxn modelId="{9143DD11-6012-4951-8421-834E2556D583}" type="presOf" srcId="{A564AFBF-7997-47D6-9741-4706425B30B3}" destId="{F68E55B2-38EE-4FA9-B421-C7BCFFE99CB9}" srcOrd="0" destOrd="0" presId="urn:microsoft.com/office/officeart/2005/8/layout/cycle5"/>
    <dgm:cxn modelId="{F9DE92D2-EBDF-4E9E-B2EA-C3E37A08AF2E}" type="presOf" srcId="{C7BA82F1-54DE-4C8C-BFB7-4B37C2F233BD}" destId="{B794E8A2-48A8-41D1-812A-9301B36BA3D0}" srcOrd="0" destOrd="0" presId="urn:microsoft.com/office/officeart/2005/8/layout/cycle5"/>
    <dgm:cxn modelId="{316FA1CB-F0E3-4E10-9416-EB5AE7A60153}" type="presOf" srcId="{AEF83323-1182-41E5-90C2-3E3BC6CDF83E}" destId="{247E4ACD-8BA6-4FC3-BB6B-E6C396FB628C}" srcOrd="0" destOrd="0" presId="urn:microsoft.com/office/officeart/2005/8/layout/cycle5"/>
    <dgm:cxn modelId="{09615936-EF9A-4306-B85D-15F7430BDC9B}" srcId="{A564AFBF-7997-47D6-9741-4706425B30B3}" destId="{A9C9BA58-6788-4701-B38E-5FBE417975A0}" srcOrd="0" destOrd="0" parTransId="{BEF5CA85-CE31-47A7-AA37-243E76C90E8D}" sibTransId="{1AD98736-23F7-4A0F-907C-98E912D860E9}"/>
    <dgm:cxn modelId="{CDF04BAA-3FC0-4B1F-9B97-D68CB2AE208F}" type="presOf" srcId="{A9C9BA58-6788-4701-B38E-5FBE417975A0}" destId="{FC8BC78C-FFD3-425F-BC4D-1083094EAD7D}" srcOrd="0" destOrd="0" presId="urn:microsoft.com/office/officeart/2005/8/layout/cycle5"/>
    <dgm:cxn modelId="{D4D4268B-E5A6-4A05-906E-6664B02C6459}" srcId="{A564AFBF-7997-47D6-9741-4706425B30B3}" destId="{17A30D5B-7272-4DA2-B138-9CA5516F9813}" srcOrd="2" destOrd="0" parTransId="{6AFC442E-2B56-40FD-BA25-EDE401C527FF}" sibTransId="{AEF83323-1182-41E5-90C2-3E3BC6CDF83E}"/>
    <dgm:cxn modelId="{80432122-62EB-472A-BF6F-E6F16399427A}" type="presParOf" srcId="{F68E55B2-38EE-4FA9-B421-C7BCFFE99CB9}" destId="{FC8BC78C-FFD3-425F-BC4D-1083094EAD7D}" srcOrd="0" destOrd="0" presId="urn:microsoft.com/office/officeart/2005/8/layout/cycle5"/>
    <dgm:cxn modelId="{E4C095A2-F944-4F08-90E1-8DBF8FF95674}" type="presParOf" srcId="{F68E55B2-38EE-4FA9-B421-C7BCFFE99CB9}" destId="{8DA0CC21-BD0E-4E3E-971A-31BF7C42C0E4}" srcOrd="1" destOrd="0" presId="urn:microsoft.com/office/officeart/2005/8/layout/cycle5"/>
    <dgm:cxn modelId="{C30FB716-8CA0-4F56-841C-011FCAA4E295}" type="presParOf" srcId="{F68E55B2-38EE-4FA9-B421-C7BCFFE99CB9}" destId="{05E4B2DC-D767-495E-8B67-360956E9D1EB}" srcOrd="2" destOrd="0" presId="urn:microsoft.com/office/officeart/2005/8/layout/cycle5"/>
    <dgm:cxn modelId="{06ED0806-6C78-447A-8E04-E2543580CED7}" type="presParOf" srcId="{F68E55B2-38EE-4FA9-B421-C7BCFFE99CB9}" destId="{B794E8A2-48A8-41D1-812A-9301B36BA3D0}" srcOrd="3" destOrd="0" presId="urn:microsoft.com/office/officeart/2005/8/layout/cycle5"/>
    <dgm:cxn modelId="{B0DBC9BA-5A33-4028-8EBB-37AB99D241D2}" type="presParOf" srcId="{F68E55B2-38EE-4FA9-B421-C7BCFFE99CB9}" destId="{B0D5C898-F7C0-433A-BBDC-800BFCF7E8EC}" srcOrd="4" destOrd="0" presId="urn:microsoft.com/office/officeart/2005/8/layout/cycle5"/>
    <dgm:cxn modelId="{62A3B086-56B4-4577-B594-78ACE54F48AE}" type="presParOf" srcId="{F68E55B2-38EE-4FA9-B421-C7BCFFE99CB9}" destId="{5E07CAA4-B0D1-4CBA-8BD4-B8FA119613C6}" srcOrd="5" destOrd="0" presId="urn:microsoft.com/office/officeart/2005/8/layout/cycle5"/>
    <dgm:cxn modelId="{5B53F8ED-A8BA-4A4F-967F-3067C5466611}" type="presParOf" srcId="{F68E55B2-38EE-4FA9-B421-C7BCFFE99CB9}" destId="{19ADCE21-EDCF-4C29-BA42-23027AD3AD96}" srcOrd="6" destOrd="0" presId="urn:microsoft.com/office/officeart/2005/8/layout/cycle5"/>
    <dgm:cxn modelId="{C4E4D567-2B75-4FF8-95C0-152BBD9C2732}" type="presParOf" srcId="{F68E55B2-38EE-4FA9-B421-C7BCFFE99CB9}" destId="{F589388F-AEA2-422A-B7E3-40825F767424}" srcOrd="7" destOrd="0" presId="urn:microsoft.com/office/officeart/2005/8/layout/cycle5"/>
    <dgm:cxn modelId="{50943B34-1E67-4E5C-89A9-AB99EEA205F2}" type="presParOf" srcId="{F68E55B2-38EE-4FA9-B421-C7BCFFE99CB9}" destId="{247E4ACD-8BA6-4FC3-BB6B-E6C396FB628C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56AA42-F9AB-4A9E-A16C-B1B9A18ACF9F}" type="doc">
      <dgm:prSet loTypeId="urn:microsoft.com/office/officeart/2005/8/layout/hProcess9" loCatId="process" qsTypeId="urn:microsoft.com/office/officeart/2005/8/quickstyle/simple1" qsCatId="simple" csTypeId="urn:microsoft.com/office/officeart/2005/8/colors/accent6_4" csCatId="accent6" phldr="1"/>
      <dgm:spPr/>
    </dgm:pt>
    <dgm:pt modelId="{872CDDCB-0B9D-4929-A553-D72862961DD8}">
      <dgm:prSet phldrT="[Text]"/>
      <dgm:spPr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 dirty="0"/>
        </a:p>
      </dgm:t>
    </dgm:pt>
    <dgm:pt modelId="{F57E9F9F-D787-461D-B5FF-2F82096B4A30}" type="parTrans" cxnId="{FD57C657-A2A8-4C8C-8058-99943FBD8608}">
      <dgm:prSet/>
      <dgm:spPr/>
      <dgm:t>
        <a:bodyPr/>
        <a:lstStyle/>
        <a:p>
          <a:endParaRPr lang="en-US"/>
        </a:p>
      </dgm:t>
    </dgm:pt>
    <dgm:pt modelId="{EA97EE9B-D790-4410-AFDE-7F43F1400B33}" type="sibTrans" cxnId="{FD57C657-A2A8-4C8C-8058-99943FBD8608}">
      <dgm:prSet/>
      <dgm:spPr/>
      <dgm:t>
        <a:bodyPr/>
        <a:lstStyle/>
        <a:p>
          <a:endParaRPr lang="en-US"/>
        </a:p>
      </dgm:t>
    </dgm:pt>
    <dgm:pt modelId="{C948964E-6750-44C8-A2BA-4BEC3B8B4DE8}">
      <dgm:prSet phldrT="[Text]"/>
      <dgm:spPr>
        <a:blipFill dpi="0"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 dirty="0"/>
        </a:p>
      </dgm:t>
    </dgm:pt>
    <dgm:pt modelId="{9A9BDDC6-C932-42FB-A3C1-75F10D79451A}" type="parTrans" cxnId="{B57E43BF-D9A2-45E4-BF24-5F2D58D1EAB3}">
      <dgm:prSet/>
      <dgm:spPr/>
      <dgm:t>
        <a:bodyPr/>
        <a:lstStyle/>
        <a:p>
          <a:endParaRPr lang="en-US"/>
        </a:p>
      </dgm:t>
    </dgm:pt>
    <dgm:pt modelId="{6C47C6CF-FED1-4331-9221-F332440A3D5A}" type="sibTrans" cxnId="{B57E43BF-D9A2-45E4-BF24-5F2D58D1EAB3}">
      <dgm:prSet/>
      <dgm:spPr/>
      <dgm:t>
        <a:bodyPr/>
        <a:lstStyle/>
        <a:p>
          <a:endParaRPr lang="en-US"/>
        </a:p>
      </dgm:t>
    </dgm:pt>
    <dgm:pt modelId="{65EBAFC8-0DA1-436D-9107-64810E80C725}">
      <dgm:prSet phldrT="[Text]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 dirty="0"/>
        </a:p>
      </dgm:t>
    </dgm:pt>
    <dgm:pt modelId="{49DDE473-7444-4D60-B383-3138E65F9018}" type="sibTrans" cxnId="{1ED1ADB6-2C6B-480E-ACBA-5C40376673B6}">
      <dgm:prSet/>
      <dgm:spPr/>
      <dgm:t>
        <a:bodyPr/>
        <a:lstStyle/>
        <a:p>
          <a:endParaRPr lang="en-US"/>
        </a:p>
      </dgm:t>
    </dgm:pt>
    <dgm:pt modelId="{5D6E820F-7E73-4B86-AA37-F1E5C6E5C252}" type="parTrans" cxnId="{1ED1ADB6-2C6B-480E-ACBA-5C40376673B6}">
      <dgm:prSet/>
      <dgm:spPr/>
      <dgm:t>
        <a:bodyPr/>
        <a:lstStyle/>
        <a:p>
          <a:endParaRPr lang="en-US"/>
        </a:p>
      </dgm:t>
    </dgm:pt>
    <dgm:pt modelId="{D94FA94F-406E-4A61-9639-FB3F8999DE83}" type="pres">
      <dgm:prSet presAssocID="{9856AA42-F9AB-4A9E-A16C-B1B9A18ACF9F}" presName="CompostProcess" presStyleCnt="0">
        <dgm:presLayoutVars>
          <dgm:dir/>
          <dgm:resizeHandles val="exact"/>
        </dgm:presLayoutVars>
      </dgm:prSet>
      <dgm:spPr/>
    </dgm:pt>
    <dgm:pt modelId="{68D6A8A2-78DD-4B79-A998-A7D1CE33CBD9}" type="pres">
      <dgm:prSet presAssocID="{9856AA42-F9AB-4A9E-A16C-B1B9A18ACF9F}" presName="arrow" presStyleLbl="bgShp" presStyleIdx="0" presStyleCnt="1" custLinFactNeighborX="20897" custLinFactNeighborY="-5438"/>
      <dgm:spPr/>
    </dgm:pt>
    <dgm:pt modelId="{2304692E-FE95-4AC5-981E-41169D474133}" type="pres">
      <dgm:prSet presAssocID="{9856AA42-F9AB-4A9E-A16C-B1B9A18ACF9F}" presName="linearProcess" presStyleCnt="0"/>
      <dgm:spPr/>
    </dgm:pt>
    <dgm:pt modelId="{6BCDBE0F-892B-4057-B657-FF92936A9F26}" type="pres">
      <dgm:prSet presAssocID="{872CDDCB-0B9D-4929-A553-D72862961DD8}" presName="textNode" presStyleLbl="node1" presStyleIdx="0" presStyleCnt="3" custScaleX="124633" custScaleY="125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F333DA-16FE-44F8-8556-618935235CE4}" type="pres">
      <dgm:prSet presAssocID="{EA97EE9B-D790-4410-AFDE-7F43F1400B33}" presName="sibTrans" presStyleCnt="0"/>
      <dgm:spPr/>
    </dgm:pt>
    <dgm:pt modelId="{5126A4D0-B574-4122-9B23-6C9C818D60E4}" type="pres">
      <dgm:prSet presAssocID="{C948964E-6750-44C8-A2BA-4BEC3B8B4DE8}" presName="textNode" presStyleLbl="node1" presStyleIdx="1" presStyleCnt="3" custScaleX="112377" custScaleY="134215" custLinFactNeighborX="5322" custLinFactNeighborY="-19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A65BCD-16FB-4700-8EE3-2904F686FC91}" type="pres">
      <dgm:prSet presAssocID="{6C47C6CF-FED1-4331-9221-F332440A3D5A}" presName="sibTrans" presStyleCnt="0"/>
      <dgm:spPr/>
    </dgm:pt>
    <dgm:pt modelId="{2ED62F4C-3105-4FC7-89F5-E55790179A82}" type="pres">
      <dgm:prSet presAssocID="{65EBAFC8-0DA1-436D-9107-64810E80C725}" presName="textNode" presStyleLbl="node1" presStyleIdx="2" presStyleCnt="3" custScaleX="96653" custScaleY="121271" custLinFactNeighborX="-34636" custLinFactNeighborY="-2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A7BAF8-4977-48EE-A17F-EA9AE458D24B}" type="presOf" srcId="{C948964E-6750-44C8-A2BA-4BEC3B8B4DE8}" destId="{5126A4D0-B574-4122-9B23-6C9C818D60E4}" srcOrd="0" destOrd="0" presId="urn:microsoft.com/office/officeart/2005/8/layout/hProcess9"/>
    <dgm:cxn modelId="{1ED1ADB6-2C6B-480E-ACBA-5C40376673B6}" srcId="{9856AA42-F9AB-4A9E-A16C-B1B9A18ACF9F}" destId="{65EBAFC8-0DA1-436D-9107-64810E80C725}" srcOrd="2" destOrd="0" parTransId="{5D6E820F-7E73-4B86-AA37-F1E5C6E5C252}" sibTransId="{49DDE473-7444-4D60-B383-3138E65F9018}"/>
    <dgm:cxn modelId="{FD57C657-A2A8-4C8C-8058-99943FBD8608}" srcId="{9856AA42-F9AB-4A9E-A16C-B1B9A18ACF9F}" destId="{872CDDCB-0B9D-4929-A553-D72862961DD8}" srcOrd="0" destOrd="0" parTransId="{F57E9F9F-D787-461D-B5FF-2F82096B4A30}" sibTransId="{EA97EE9B-D790-4410-AFDE-7F43F1400B33}"/>
    <dgm:cxn modelId="{0BDD1FC0-5701-445F-B201-7C804A89022B}" type="presOf" srcId="{9856AA42-F9AB-4A9E-A16C-B1B9A18ACF9F}" destId="{D94FA94F-406E-4A61-9639-FB3F8999DE83}" srcOrd="0" destOrd="0" presId="urn:microsoft.com/office/officeart/2005/8/layout/hProcess9"/>
    <dgm:cxn modelId="{B57E43BF-D9A2-45E4-BF24-5F2D58D1EAB3}" srcId="{9856AA42-F9AB-4A9E-A16C-B1B9A18ACF9F}" destId="{C948964E-6750-44C8-A2BA-4BEC3B8B4DE8}" srcOrd="1" destOrd="0" parTransId="{9A9BDDC6-C932-42FB-A3C1-75F10D79451A}" sibTransId="{6C47C6CF-FED1-4331-9221-F332440A3D5A}"/>
    <dgm:cxn modelId="{A0188154-7FFD-4097-846D-2B2ACC9D76A2}" type="presOf" srcId="{872CDDCB-0B9D-4929-A553-D72862961DD8}" destId="{6BCDBE0F-892B-4057-B657-FF92936A9F26}" srcOrd="0" destOrd="0" presId="urn:microsoft.com/office/officeart/2005/8/layout/hProcess9"/>
    <dgm:cxn modelId="{F205CA2C-E1F2-4B6D-B2D1-2C0ACC2396B8}" type="presOf" srcId="{65EBAFC8-0DA1-436D-9107-64810E80C725}" destId="{2ED62F4C-3105-4FC7-89F5-E55790179A82}" srcOrd="0" destOrd="0" presId="urn:microsoft.com/office/officeart/2005/8/layout/hProcess9"/>
    <dgm:cxn modelId="{1136A8D8-FDF1-4425-9387-4F1D5156A723}" type="presParOf" srcId="{D94FA94F-406E-4A61-9639-FB3F8999DE83}" destId="{68D6A8A2-78DD-4B79-A998-A7D1CE33CBD9}" srcOrd="0" destOrd="0" presId="urn:microsoft.com/office/officeart/2005/8/layout/hProcess9"/>
    <dgm:cxn modelId="{34F033AA-55E3-42BA-8A41-5D8B12F89757}" type="presParOf" srcId="{D94FA94F-406E-4A61-9639-FB3F8999DE83}" destId="{2304692E-FE95-4AC5-981E-41169D474133}" srcOrd="1" destOrd="0" presId="urn:microsoft.com/office/officeart/2005/8/layout/hProcess9"/>
    <dgm:cxn modelId="{1E51F80F-D631-4127-A992-B16F8031195A}" type="presParOf" srcId="{2304692E-FE95-4AC5-981E-41169D474133}" destId="{6BCDBE0F-892B-4057-B657-FF92936A9F26}" srcOrd="0" destOrd="0" presId="urn:microsoft.com/office/officeart/2005/8/layout/hProcess9"/>
    <dgm:cxn modelId="{02D3C779-D029-462D-A676-9D15FF7C8D29}" type="presParOf" srcId="{2304692E-FE95-4AC5-981E-41169D474133}" destId="{49F333DA-16FE-44F8-8556-618935235CE4}" srcOrd="1" destOrd="0" presId="urn:microsoft.com/office/officeart/2005/8/layout/hProcess9"/>
    <dgm:cxn modelId="{8909383F-7E75-44F6-AF33-73BBA366786E}" type="presParOf" srcId="{2304692E-FE95-4AC5-981E-41169D474133}" destId="{5126A4D0-B574-4122-9B23-6C9C818D60E4}" srcOrd="2" destOrd="0" presId="urn:microsoft.com/office/officeart/2005/8/layout/hProcess9"/>
    <dgm:cxn modelId="{C01A90D1-0D99-4991-BAF5-E6FFB3DE9AB2}" type="presParOf" srcId="{2304692E-FE95-4AC5-981E-41169D474133}" destId="{8CA65BCD-16FB-4700-8EE3-2904F686FC91}" srcOrd="3" destOrd="0" presId="urn:microsoft.com/office/officeart/2005/8/layout/hProcess9"/>
    <dgm:cxn modelId="{D5EA35B9-F466-45F1-A522-CB29CD0D7AA5}" type="presParOf" srcId="{2304692E-FE95-4AC5-981E-41169D474133}" destId="{2ED62F4C-3105-4FC7-89F5-E55790179A82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45414D2-DA92-4136-B446-325B84CD160A}" type="doc">
      <dgm:prSet loTypeId="urn:microsoft.com/office/officeart/2005/8/layout/chevronAccent+Icon" loCatId="process" qsTypeId="urn:microsoft.com/office/officeart/2005/8/quickstyle/simple1" qsCatId="simple" csTypeId="urn:microsoft.com/office/officeart/2005/8/colors/colorful1" csCatId="colorful" phldr="1"/>
      <dgm:spPr/>
    </dgm:pt>
    <dgm:pt modelId="{722A6BA3-1DE8-45F1-851A-B3627D736556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Warranty</a:t>
          </a:r>
          <a:r>
            <a:rPr lang="en-US" sz="1600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Services</a:t>
          </a:r>
          <a:endParaRPr lang="en-US" sz="16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7B1CE66-F69C-44BB-A3AF-F87FE5DC57A9}" type="parTrans" cxnId="{F82CECC4-CC81-4F48-9E2C-CBFFD6E8C49A}">
      <dgm:prSet/>
      <dgm:spPr/>
      <dgm:t>
        <a:bodyPr/>
        <a:lstStyle/>
        <a:p>
          <a:endParaRPr lang="en-US"/>
        </a:p>
      </dgm:t>
    </dgm:pt>
    <dgm:pt modelId="{D5B371F5-789B-479C-AF44-F9E3609EE569}" type="sibTrans" cxnId="{F82CECC4-CC81-4F48-9E2C-CBFFD6E8C49A}">
      <dgm:prSet/>
      <dgm:spPr/>
      <dgm:t>
        <a:bodyPr/>
        <a:lstStyle/>
        <a:p>
          <a:endParaRPr lang="en-US"/>
        </a:p>
      </dgm:t>
    </dgm:pt>
    <dgm:pt modelId="{B9D1DA1D-FCBD-4A71-9A81-41E484A746F1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Customer Support</a:t>
          </a:r>
        </a:p>
      </dgm:t>
    </dgm:pt>
    <dgm:pt modelId="{76CEBF3B-C9AA-4CE5-A90C-87F457FA59A5}" type="parTrans" cxnId="{520967A9-49E5-4528-864B-98D768C7182F}">
      <dgm:prSet/>
      <dgm:spPr/>
      <dgm:t>
        <a:bodyPr/>
        <a:lstStyle/>
        <a:p>
          <a:endParaRPr lang="en-US"/>
        </a:p>
      </dgm:t>
    </dgm:pt>
    <dgm:pt modelId="{16FC8226-8997-40A2-993D-A2C4FED924DF}" type="sibTrans" cxnId="{520967A9-49E5-4528-864B-98D768C7182F}">
      <dgm:prSet/>
      <dgm:spPr/>
      <dgm:t>
        <a:bodyPr/>
        <a:lstStyle/>
        <a:p>
          <a:endParaRPr lang="en-US"/>
        </a:p>
      </dgm:t>
    </dgm:pt>
    <dgm:pt modelId="{26D3C97A-DF3C-450C-B1FF-009F6441C65F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Installation Services</a:t>
          </a:r>
        </a:p>
      </dgm:t>
    </dgm:pt>
    <dgm:pt modelId="{E9C1F4F4-5234-4EE3-8110-31555E722D6C}" type="parTrans" cxnId="{437810CB-486C-4125-88E7-3051D11652FF}">
      <dgm:prSet/>
      <dgm:spPr/>
      <dgm:t>
        <a:bodyPr/>
        <a:lstStyle/>
        <a:p>
          <a:endParaRPr lang="en-US"/>
        </a:p>
      </dgm:t>
    </dgm:pt>
    <dgm:pt modelId="{99D4D084-CDE2-4596-8CD7-6183AFFEDC8C}" type="sibTrans" cxnId="{437810CB-486C-4125-88E7-3051D11652FF}">
      <dgm:prSet/>
      <dgm:spPr/>
      <dgm:t>
        <a:bodyPr/>
        <a:lstStyle/>
        <a:p>
          <a:endParaRPr lang="en-US"/>
        </a:p>
      </dgm:t>
    </dgm:pt>
    <dgm:pt modelId="{B740F202-421C-49A9-A958-199CFB374459}">
      <dgm:prSet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After-Sales Service</a:t>
          </a:r>
        </a:p>
      </dgm:t>
    </dgm:pt>
    <dgm:pt modelId="{AC82F732-824B-4877-9769-1B2828A4AA3D}" type="parTrans" cxnId="{260619D6-2532-4E80-AB98-4C3A5F25F023}">
      <dgm:prSet/>
      <dgm:spPr/>
      <dgm:t>
        <a:bodyPr/>
        <a:lstStyle/>
        <a:p>
          <a:endParaRPr lang="en-US"/>
        </a:p>
      </dgm:t>
    </dgm:pt>
    <dgm:pt modelId="{86870840-550E-4E0E-BE59-E6D06C09486B}" type="sibTrans" cxnId="{260619D6-2532-4E80-AB98-4C3A5F25F023}">
      <dgm:prSet/>
      <dgm:spPr/>
      <dgm:t>
        <a:bodyPr/>
        <a:lstStyle/>
        <a:p>
          <a:endParaRPr lang="en-US"/>
        </a:p>
      </dgm:t>
    </dgm:pt>
    <dgm:pt modelId="{3AAD07D9-7551-4EF4-AB30-97E277BF1FDD}">
      <dgm:prSet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Spare Parts Availability</a:t>
          </a:r>
        </a:p>
      </dgm:t>
    </dgm:pt>
    <dgm:pt modelId="{E4F9813E-D30C-4405-B603-99763F6A4B09}" type="parTrans" cxnId="{930EBE92-0A84-45BA-88CF-94A9FDECBE78}">
      <dgm:prSet/>
      <dgm:spPr/>
      <dgm:t>
        <a:bodyPr/>
        <a:lstStyle/>
        <a:p>
          <a:endParaRPr lang="en-US"/>
        </a:p>
      </dgm:t>
    </dgm:pt>
    <dgm:pt modelId="{AB24CDC6-1A9F-4B11-B76C-CC726078ECD6}" type="sibTrans" cxnId="{930EBE92-0A84-45BA-88CF-94A9FDECBE78}">
      <dgm:prSet/>
      <dgm:spPr/>
      <dgm:t>
        <a:bodyPr/>
        <a:lstStyle/>
        <a:p>
          <a:endParaRPr lang="en-US"/>
        </a:p>
      </dgm:t>
    </dgm:pt>
    <dgm:pt modelId="{A142BEAB-D75A-4EC5-A4E7-7346BC2764F7}" type="pres">
      <dgm:prSet presAssocID="{745414D2-DA92-4136-B446-325B84CD160A}" presName="Name0" presStyleCnt="0">
        <dgm:presLayoutVars>
          <dgm:dir/>
          <dgm:resizeHandles val="exact"/>
        </dgm:presLayoutVars>
      </dgm:prSet>
      <dgm:spPr/>
    </dgm:pt>
    <dgm:pt modelId="{A855252A-8AA4-431B-91CF-1F435CF19218}" type="pres">
      <dgm:prSet presAssocID="{722A6BA3-1DE8-45F1-851A-B3627D736556}" presName="composite" presStyleCnt="0"/>
      <dgm:spPr/>
    </dgm:pt>
    <dgm:pt modelId="{5506DFB8-80F6-496A-857D-4A978FA13918}" type="pres">
      <dgm:prSet presAssocID="{722A6BA3-1DE8-45F1-851A-B3627D736556}" presName="bgChev" presStyleLbl="node1" presStyleIdx="0" presStyleCnt="5"/>
      <dgm:spPr/>
    </dgm:pt>
    <dgm:pt modelId="{A80D9CF9-82B8-42C5-99EA-DF4E93FC0267}" type="pres">
      <dgm:prSet presAssocID="{722A6BA3-1DE8-45F1-851A-B3627D736556}" presName="txNode" presStyleLbl="fgAcc1" presStyleIdx="0" presStyleCnt="5" custScaleX="118357" custScaleY="408013" custLinFactNeighborX="-4898" custLinFactNeighborY="347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B5D5F5-2899-4E52-A659-FF4DFFF22BFC}" type="pres">
      <dgm:prSet presAssocID="{D5B371F5-789B-479C-AF44-F9E3609EE569}" presName="compositeSpace" presStyleCnt="0"/>
      <dgm:spPr/>
    </dgm:pt>
    <dgm:pt modelId="{1BD19178-88FD-493B-A895-306DAAEB45A1}" type="pres">
      <dgm:prSet presAssocID="{B740F202-421C-49A9-A958-199CFB374459}" presName="composite" presStyleCnt="0"/>
      <dgm:spPr/>
    </dgm:pt>
    <dgm:pt modelId="{048787E9-422A-41B5-8BB9-6A6A2D5340D6}" type="pres">
      <dgm:prSet presAssocID="{B740F202-421C-49A9-A958-199CFB374459}" presName="bgChev" presStyleLbl="node1" presStyleIdx="1" presStyleCnt="5"/>
      <dgm:spPr/>
    </dgm:pt>
    <dgm:pt modelId="{188F146A-FC58-46BF-80BD-E836B6BF2E6B}" type="pres">
      <dgm:prSet presAssocID="{B740F202-421C-49A9-A958-199CFB374459}" presName="txNode" presStyleLbl="fgAcc1" presStyleIdx="1" presStyleCnt="5" custScaleX="132571" custScaleY="419017" custLinFactNeighborX="-12299" custLinFactNeighborY="190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E408E9-F594-40A9-BA3B-9B69AF80DCB6}" type="pres">
      <dgm:prSet presAssocID="{86870840-550E-4E0E-BE59-E6D06C09486B}" presName="compositeSpace" presStyleCnt="0"/>
      <dgm:spPr/>
    </dgm:pt>
    <dgm:pt modelId="{B595D889-24DA-40A4-A547-308C14145BEB}" type="pres">
      <dgm:prSet presAssocID="{3AAD07D9-7551-4EF4-AB30-97E277BF1FDD}" presName="composite" presStyleCnt="0"/>
      <dgm:spPr/>
    </dgm:pt>
    <dgm:pt modelId="{92328FAD-0402-4BF7-A3AB-6B1AD1FC5714}" type="pres">
      <dgm:prSet presAssocID="{3AAD07D9-7551-4EF4-AB30-97E277BF1FDD}" presName="bgChev" presStyleLbl="node1" presStyleIdx="2" presStyleCnt="5"/>
      <dgm:spPr/>
    </dgm:pt>
    <dgm:pt modelId="{48A22072-C06C-410D-B3CA-C2486AD07101}" type="pres">
      <dgm:prSet presAssocID="{3AAD07D9-7551-4EF4-AB30-97E277BF1FDD}" presName="txNode" presStyleLbl="fgAcc1" presStyleIdx="2" presStyleCnt="5" custScaleX="146649" custScaleY="410704" custLinFactNeighborX="-4431" custLinFactNeighborY="207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9B3977-68A6-4DF2-9F82-558688A66986}" type="pres">
      <dgm:prSet presAssocID="{AB24CDC6-1A9F-4B11-B76C-CC726078ECD6}" presName="compositeSpace" presStyleCnt="0"/>
      <dgm:spPr/>
    </dgm:pt>
    <dgm:pt modelId="{F7292A2C-0433-4938-BE91-17153B2020DC}" type="pres">
      <dgm:prSet presAssocID="{B9D1DA1D-FCBD-4A71-9A81-41E484A746F1}" presName="composite" presStyleCnt="0"/>
      <dgm:spPr/>
    </dgm:pt>
    <dgm:pt modelId="{D1BBB2BE-6864-4F79-9473-D8171D3B2937}" type="pres">
      <dgm:prSet presAssocID="{B9D1DA1D-FCBD-4A71-9A81-41E484A746F1}" presName="bgChev" presStyleLbl="node1" presStyleIdx="3" presStyleCnt="5"/>
      <dgm:spPr/>
    </dgm:pt>
    <dgm:pt modelId="{54B00128-C18B-43FF-BF53-77A9135D1F45}" type="pres">
      <dgm:prSet presAssocID="{B9D1DA1D-FCBD-4A71-9A81-41E484A746F1}" presName="txNode" presStyleLbl="fgAcc1" presStyleIdx="3" presStyleCnt="5" custScaleX="116547" custScaleY="428112" custLinFactNeighborX="111" custLinFactNeighborY="146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B9387D-7D87-4F79-AB9B-90D129F9C8F6}" type="pres">
      <dgm:prSet presAssocID="{16FC8226-8997-40A2-993D-A2C4FED924DF}" presName="compositeSpace" presStyleCnt="0"/>
      <dgm:spPr/>
    </dgm:pt>
    <dgm:pt modelId="{BD6A67DD-67F6-4DB3-B7A0-BF1B3DB52232}" type="pres">
      <dgm:prSet presAssocID="{26D3C97A-DF3C-450C-B1FF-009F6441C65F}" presName="composite" presStyleCnt="0"/>
      <dgm:spPr/>
    </dgm:pt>
    <dgm:pt modelId="{FE38E214-3E0E-497A-9459-A5AFED51840F}" type="pres">
      <dgm:prSet presAssocID="{26D3C97A-DF3C-450C-B1FF-009F6441C65F}" presName="bgChev" presStyleLbl="node1" presStyleIdx="4" presStyleCnt="5"/>
      <dgm:spPr/>
    </dgm:pt>
    <dgm:pt modelId="{570D1364-74E9-43AD-9ED7-096AE1A1DDBE}" type="pres">
      <dgm:prSet presAssocID="{26D3C97A-DF3C-450C-B1FF-009F6441C65F}" presName="txNode" presStyleLbl="fgAcc1" presStyleIdx="4" presStyleCnt="5" custScaleX="125023" custScaleY="412129" custLinFactNeighborX="3893" custLinFactNeighborY="903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7F7F313-2ED1-4320-82C2-D1B357F1327E}" type="presOf" srcId="{745414D2-DA92-4136-B446-325B84CD160A}" destId="{A142BEAB-D75A-4EC5-A4E7-7346BC2764F7}" srcOrd="0" destOrd="0" presId="urn:microsoft.com/office/officeart/2005/8/layout/chevronAccent+Icon"/>
    <dgm:cxn modelId="{7F223126-9E07-4943-9E85-092FBF3E8E1B}" type="presOf" srcId="{B740F202-421C-49A9-A958-199CFB374459}" destId="{188F146A-FC58-46BF-80BD-E836B6BF2E6B}" srcOrd="0" destOrd="0" presId="urn:microsoft.com/office/officeart/2005/8/layout/chevronAccent+Icon"/>
    <dgm:cxn modelId="{C66AED0A-83ED-402B-A5FE-E5B533D6408D}" type="presOf" srcId="{26D3C97A-DF3C-450C-B1FF-009F6441C65F}" destId="{570D1364-74E9-43AD-9ED7-096AE1A1DDBE}" srcOrd="0" destOrd="0" presId="urn:microsoft.com/office/officeart/2005/8/layout/chevronAccent+Icon"/>
    <dgm:cxn modelId="{DB12B9D5-E59F-46B5-AE9C-A48D621EA03C}" type="presOf" srcId="{3AAD07D9-7551-4EF4-AB30-97E277BF1FDD}" destId="{48A22072-C06C-410D-B3CA-C2486AD07101}" srcOrd="0" destOrd="0" presId="urn:microsoft.com/office/officeart/2005/8/layout/chevronAccent+Icon"/>
    <dgm:cxn modelId="{260619D6-2532-4E80-AB98-4C3A5F25F023}" srcId="{745414D2-DA92-4136-B446-325B84CD160A}" destId="{B740F202-421C-49A9-A958-199CFB374459}" srcOrd="1" destOrd="0" parTransId="{AC82F732-824B-4877-9769-1B2828A4AA3D}" sibTransId="{86870840-550E-4E0E-BE59-E6D06C09486B}"/>
    <dgm:cxn modelId="{25C0D9C2-EC43-4F24-960C-CAA0003C4EF1}" type="presOf" srcId="{B9D1DA1D-FCBD-4A71-9A81-41E484A746F1}" destId="{54B00128-C18B-43FF-BF53-77A9135D1F45}" srcOrd="0" destOrd="0" presId="urn:microsoft.com/office/officeart/2005/8/layout/chevronAccent+Icon"/>
    <dgm:cxn modelId="{930EBE92-0A84-45BA-88CF-94A9FDECBE78}" srcId="{745414D2-DA92-4136-B446-325B84CD160A}" destId="{3AAD07D9-7551-4EF4-AB30-97E277BF1FDD}" srcOrd="2" destOrd="0" parTransId="{E4F9813E-D30C-4405-B603-99763F6A4B09}" sibTransId="{AB24CDC6-1A9F-4B11-B76C-CC726078ECD6}"/>
    <dgm:cxn modelId="{F82CECC4-CC81-4F48-9E2C-CBFFD6E8C49A}" srcId="{745414D2-DA92-4136-B446-325B84CD160A}" destId="{722A6BA3-1DE8-45F1-851A-B3627D736556}" srcOrd="0" destOrd="0" parTransId="{87B1CE66-F69C-44BB-A3AF-F87FE5DC57A9}" sibTransId="{D5B371F5-789B-479C-AF44-F9E3609EE569}"/>
    <dgm:cxn modelId="{437810CB-486C-4125-88E7-3051D11652FF}" srcId="{745414D2-DA92-4136-B446-325B84CD160A}" destId="{26D3C97A-DF3C-450C-B1FF-009F6441C65F}" srcOrd="4" destOrd="0" parTransId="{E9C1F4F4-5234-4EE3-8110-31555E722D6C}" sibTransId="{99D4D084-CDE2-4596-8CD7-6183AFFEDC8C}"/>
    <dgm:cxn modelId="{70BE8E6A-325C-4129-96E1-561637E07CA7}" type="presOf" srcId="{722A6BA3-1DE8-45F1-851A-B3627D736556}" destId="{A80D9CF9-82B8-42C5-99EA-DF4E93FC0267}" srcOrd="0" destOrd="0" presId="urn:microsoft.com/office/officeart/2005/8/layout/chevronAccent+Icon"/>
    <dgm:cxn modelId="{520967A9-49E5-4528-864B-98D768C7182F}" srcId="{745414D2-DA92-4136-B446-325B84CD160A}" destId="{B9D1DA1D-FCBD-4A71-9A81-41E484A746F1}" srcOrd="3" destOrd="0" parTransId="{76CEBF3B-C9AA-4CE5-A90C-87F457FA59A5}" sibTransId="{16FC8226-8997-40A2-993D-A2C4FED924DF}"/>
    <dgm:cxn modelId="{0C094898-B94A-4E76-8EE8-F44C792986BD}" type="presParOf" srcId="{A142BEAB-D75A-4EC5-A4E7-7346BC2764F7}" destId="{A855252A-8AA4-431B-91CF-1F435CF19218}" srcOrd="0" destOrd="0" presId="urn:microsoft.com/office/officeart/2005/8/layout/chevronAccent+Icon"/>
    <dgm:cxn modelId="{94B636F1-25C2-4AD1-A83A-A683170015E4}" type="presParOf" srcId="{A855252A-8AA4-431B-91CF-1F435CF19218}" destId="{5506DFB8-80F6-496A-857D-4A978FA13918}" srcOrd="0" destOrd="0" presId="urn:microsoft.com/office/officeart/2005/8/layout/chevronAccent+Icon"/>
    <dgm:cxn modelId="{4AAD1634-F2B0-44C4-A6F8-8EE7258AC55F}" type="presParOf" srcId="{A855252A-8AA4-431B-91CF-1F435CF19218}" destId="{A80D9CF9-82B8-42C5-99EA-DF4E93FC0267}" srcOrd="1" destOrd="0" presId="urn:microsoft.com/office/officeart/2005/8/layout/chevronAccent+Icon"/>
    <dgm:cxn modelId="{B181DFBE-04AA-4DB4-9B12-0756C80B5816}" type="presParOf" srcId="{A142BEAB-D75A-4EC5-A4E7-7346BC2764F7}" destId="{34B5D5F5-2899-4E52-A659-FF4DFFF22BFC}" srcOrd="1" destOrd="0" presId="urn:microsoft.com/office/officeart/2005/8/layout/chevronAccent+Icon"/>
    <dgm:cxn modelId="{F581EA77-586C-4FEA-973D-0EDAA7E32718}" type="presParOf" srcId="{A142BEAB-D75A-4EC5-A4E7-7346BC2764F7}" destId="{1BD19178-88FD-493B-A895-306DAAEB45A1}" srcOrd="2" destOrd="0" presId="urn:microsoft.com/office/officeart/2005/8/layout/chevronAccent+Icon"/>
    <dgm:cxn modelId="{EFAE79D7-CAB1-4D9C-AA4C-E31811ECCC17}" type="presParOf" srcId="{1BD19178-88FD-493B-A895-306DAAEB45A1}" destId="{048787E9-422A-41B5-8BB9-6A6A2D5340D6}" srcOrd="0" destOrd="0" presId="urn:microsoft.com/office/officeart/2005/8/layout/chevronAccent+Icon"/>
    <dgm:cxn modelId="{B259085F-942A-460F-9F72-7846D081542C}" type="presParOf" srcId="{1BD19178-88FD-493B-A895-306DAAEB45A1}" destId="{188F146A-FC58-46BF-80BD-E836B6BF2E6B}" srcOrd="1" destOrd="0" presId="urn:microsoft.com/office/officeart/2005/8/layout/chevronAccent+Icon"/>
    <dgm:cxn modelId="{95DDCDBA-554A-4A59-AD38-67364DFA018F}" type="presParOf" srcId="{A142BEAB-D75A-4EC5-A4E7-7346BC2764F7}" destId="{93E408E9-F594-40A9-BA3B-9B69AF80DCB6}" srcOrd="3" destOrd="0" presId="urn:microsoft.com/office/officeart/2005/8/layout/chevronAccent+Icon"/>
    <dgm:cxn modelId="{5BE0ED57-D993-455D-8554-E10386A9AF49}" type="presParOf" srcId="{A142BEAB-D75A-4EC5-A4E7-7346BC2764F7}" destId="{B595D889-24DA-40A4-A547-308C14145BEB}" srcOrd="4" destOrd="0" presId="urn:microsoft.com/office/officeart/2005/8/layout/chevronAccent+Icon"/>
    <dgm:cxn modelId="{872677BE-D74C-44CE-877F-C8590907446E}" type="presParOf" srcId="{B595D889-24DA-40A4-A547-308C14145BEB}" destId="{92328FAD-0402-4BF7-A3AB-6B1AD1FC5714}" srcOrd="0" destOrd="0" presId="urn:microsoft.com/office/officeart/2005/8/layout/chevronAccent+Icon"/>
    <dgm:cxn modelId="{D2AAB884-5335-458E-828C-F86612C6E2DD}" type="presParOf" srcId="{B595D889-24DA-40A4-A547-308C14145BEB}" destId="{48A22072-C06C-410D-B3CA-C2486AD07101}" srcOrd="1" destOrd="0" presId="urn:microsoft.com/office/officeart/2005/8/layout/chevronAccent+Icon"/>
    <dgm:cxn modelId="{B8E998AC-6EC8-431F-B8B8-73DD8345A738}" type="presParOf" srcId="{A142BEAB-D75A-4EC5-A4E7-7346BC2764F7}" destId="{049B3977-68A6-4DF2-9F82-558688A66986}" srcOrd="5" destOrd="0" presId="urn:microsoft.com/office/officeart/2005/8/layout/chevronAccent+Icon"/>
    <dgm:cxn modelId="{CEACA959-7670-48B0-867A-4948D713D340}" type="presParOf" srcId="{A142BEAB-D75A-4EC5-A4E7-7346BC2764F7}" destId="{F7292A2C-0433-4938-BE91-17153B2020DC}" srcOrd="6" destOrd="0" presId="urn:microsoft.com/office/officeart/2005/8/layout/chevronAccent+Icon"/>
    <dgm:cxn modelId="{E1DAEFA9-7978-4666-8972-2BC38A30FC14}" type="presParOf" srcId="{F7292A2C-0433-4938-BE91-17153B2020DC}" destId="{D1BBB2BE-6864-4F79-9473-D8171D3B2937}" srcOrd="0" destOrd="0" presId="urn:microsoft.com/office/officeart/2005/8/layout/chevronAccent+Icon"/>
    <dgm:cxn modelId="{E5E3A72E-B2B2-45A1-9A1B-74536443C86C}" type="presParOf" srcId="{F7292A2C-0433-4938-BE91-17153B2020DC}" destId="{54B00128-C18B-43FF-BF53-77A9135D1F45}" srcOrd="1" destOrd="0" presId="urn:microsoft.com/office/officeart/2005/8/layout/chevronAccent+Icon"/>
    <dgm:cxn modelId="{61D6F67B-C7A5-4FAE-A007-A13AC707DE33}" type="presParOf" srcId="{A142BEAB-D75A-4EC5-A4E7-7346BC2764F7}" destId="{F6B9387D-7D87-4F79-AB9B-90D129F9C8F6}" srcOrd="7" destOrd="0" presId="urn:microsoft.com/office/officeart/2005/8/layout/chevronAccent+Icon"/>
    <dgm:cxn modelId="{FB27FC0E-CF44-4191-9A83-7EDBABD07FA9}" type="presParOf" srcId="{A142BEAB-D75A-4EC5-A4E7-7346BC2764F7}" destId="{BD6A67DD-67F6-4DB3-B7A0-BF1B3DB52232}" srcOrd="8" destOrd="0" presId="urn:microsoft.com/office/officeart/2005/8/layout/chevronAccent+Icon"/>
    <dgm:cxn modelId="{3291D77E-3685-4887-9DD9-543986E034A5}" type="presParOf" srcId="{BD6A67DD-67F6-4DB3-B7A0-BF1B3DB52232}" destId="{FE38E214-3E0E-497A-9459-A5AFED51840F}" srcOrd="0" destOrd="0" presId="urn:microsoft.com/office/officeart/2005/8/layout/chevronAccent+Icon"/>
    <dgm:cxn modelId="{F7DF0F74-3A99-4A6E-9D79-E853642427C0}" type="presParOf" srcId="{BD6A67DD-67F6-4DB3-B7A0-BF1B3DB52232}" destId="{570D1364-74E9-43AD-9ED7-096AE1A1DDBE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EAB1EC-6915-44CF-A7A6-B0AC31942C10}" type="doc">
      <dgm:prSet loTypeId="urn:microsoft.com/office/officeart/2005/8/layout/pyramid2" loCatId="list" qsTypeId="urn:microsoft.com/office/officeart/2005/8/quickstyle/simple1" qsCatId="simple" csTypeId="urn:microsoft.com/office/officeart/2005/8/colors/accent1_2" csCatId="accent1" phldr="1"/>
      <dgm:spPr/>
    </dgm:pt>
    <dgm:pt modelId="{F1A5EF38-3A88-4446-96EF-3922D5B01867}">
      <dgm:prSet phldrT="[Text]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Operational Plan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3A94979-9004-49C0-BD52-5FCFD17E16E0}" type="parTrans" cxnId="{134E7CD9-EEE3-437B-93D4-95A6D4A821B3}">
      <dgm:prSet/>
      <dgm:spPr/>
      <dgm:t>
        <a:bodyPr/>
        <a:lstStyle/>
        <a:p>
          <a:endParaRPr lang="en-US"/>
        </a:p>
      </dgm:t>
    </dgm:pt>
    <dgm:pt modelId="{FD0F356B-9DCE-4753-B826-C2CA460DB632}" type="sibTrans" cxnId="{134E7CD9-EEE3-437B-93D4-95A6D4A821B3}">
      <dgm:prSet/>
      <dgm:spPr/>
      <dgm:t>
        <a:bodyPr/>
        <a:lstStyle/>
        <a:p>
          <a:endParaRPr lang="en-US"/>
        </a:p>
      </dgm:t>
    </dgm:pt>
    <dgm:pt modelId="{D6B0294B-011D-4ACE-89F0-00926AB3DD90}">
      <dgm:prSet phldrT="[Text]"/>
      <dgm:spPr>
        <a:solidFill>
          <a:schemeClr val="accent4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Financial Plan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3A20962-BD68-40D0-AE2F-B8F52535714B}" type="parTrans" cxnId="{427F7588-21EB-4026-93E8-C615CB7886F0}">
      <dgm:prSet/>
      <dgm:spPr/>
      <dgm:t>
        <a:bodyPr/>
        <a:lstStyle/>
        <a:p>
          <a:endParaRPr lang="en-US"/>
        </a:p>
      </dgm:t>
    </dgm:pt>
    <dgm:pt modelId="{DB50D7A1-6D7B-4A3A-A0A2-2EFE3289763A}" type="sibTrans" cxnId="{427F7588-21EB-4026-93E8-C615CB7886F0}">
      <dgm:prSet/>
      <dgm:spPr/>
      <dgm:t>
        <a:bodyPr/>
        <a:lstStyle/>
        <a:p>
          <a:endParaRPr lang="en-US"/>
        </a:p>
      </dgm:t>
    </dgm:pt>
    <dgm:pt modelId="{DF6A292F-2133-4BEE-B6BE-A5174848D75C}">
      <dgm:prSet phldrT="[Text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Marketing Plan 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2E810C2-D06D-48EF-9E5F-75BBD6988D9F}" type="parTrans" cxnId="{A44C854B-D4A0-4597-8626-F56878C8E1C1}">
      <dgm:prSet/>
      <dgm:spPr/>
      <dgm:t>
        <a:bodyPr/>
        <a:lstStyle/>
        <a:p>
          <a:endParaRPr lang="en-US"/>
        </a:p>
      </dgm:t>
    </dgm:pt>
    <dgm:pt modelId="{F469377C-9275-4A86-968D-87966467FCC2}" type="sibTrans" cxnId="{A44C854B-D4A0-4597-8626-F56878C8E1C1}">
      <dgm:prSet/>
      <dgm:spPr/>
      <dgm:t>
        <a:bodyPr/>
        <a:lstStyle/>
        <a:p>
          <a:endParaRPr lang="en-US"/>
        </a:p>
      </dgm:t>
    </dgm:pt>
    <dgm:pt modelId="{6F0CCA9D-F655-40B9-B891-1571C18D3FD3}" type="pres">
      <dgm:prSet presAssocID="{A4EAB1EC-6915-44CF-A7A6-B0AC31942C10}" presName="compositeShape" presStyleCnt="0">
        <dgm:presLayoutVars>
          <dgm:dir/>
          <dgm:resizeHandles/>
        </dgm:presLayoutVars>
      </dgm:prSet>
      <dgm:spPr/>
    </dgm:pt>
    <dgm:pt modelId="{6E7407B6-29AA-44EB-8436-BA75B4AC3665}" type="pres">
      <dgm:prSet presAssocID="{A4EAB1EC-6915-44CF-A7A6-B0AC31942C10}" presName="pyramid" presStyleLbl="node1" presStyleIdx="0" presStyleCnt="1"/>
      <dgm:spPr>
        <a:solidFill>
          <a:schemeClr val="tx2">
            <a:lumMod val="60000"/>
            <a:lumOff val="40000"/>
          </a:schemeClr>
        </a:solidFill>
      </dgm:spPr>
    </dgm:pt>
    <dgm:pt modelId="{97496FD2-4BAC-42EB-BC75-10F24C8E3D6C}" type="pres">
      <dgm:prSet presAssocID="{A4EAB1EC-6915-44CF-A7A6-B0AC31942C10}" presName="theList" presStyleCnt="0"/>
      <dgm:spPr/>
    </dgm:pt>
    <dgm:pt modelId="{28C6D99D-C2A7-408C-A492-7E693E7A742B}" type="pres">
      <dgm:prSet presAssocID="{F1A5EF38-3A88-4446-96EF-3922D5B01867}" presName="aNode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DC926B-CE0B-42F8-802C-910BFD9C0192}" type="pres">
      <dgm:prSet presAssocID="{F1A5EF38-3A88-4446-96EF-3922D5B01867}" presName="aSpace" presStyleCnt="0"/>
      <dgm:spPr/>
    </dgm:pt>
    <dgm:pt modelId="{CCC0AE71-8DED-4A74-B898-0C5E1E47E07A}" type="pres">
      <dgm:prSet presAssocID="{D6B0294B-011D-4ACE-89F0-00926AB3DD90}" presName="aNode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9E221A-887E-4E9B-B434-EEC416BAC065}" type="pres">
      <dgm:prSet presAssocID="{D6B0294B-011D-4ACE-89F0-00926AB3DD90}" presName="aSpace" presStyleCnt="0"/>
      <dgm:spPr/>
    </dgm:pt>
    <dgm:pt modelId="{4254570D-DEAB-4851-A15B-E0E8EA0E5E78}" type="pres">
      <dgm:prSet presAssocID="{DF6A292F-2133-4BEE-B6BE-A5174848D75C}" presName="aNode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5B7280-A6BF-46DC-B1A7-23BB5321926C}" type="pres">
      <dgm:prSet presAssocID="{DF6A292F-2133-4BEE-B6BE-A5174848D75C}" presName="aSpace" presStyleCnt="0"/>
      <dgm:spPr/>
    </dgm:pt>
  </dgm:ptLst>
  <dgm:cxnLst>
    <dgm:cxn modelId="{D4E8B989-0585-4A23-BC99-A3E1A1FCF06A}" type="presOf" srcId="{F1A5EF38-3A88-4446-96EF-3922D5B01867}" destId="{28C6D99D-C2A7-408C-A492-7E693E7A742B}" srcOrd="0" destOrd="0" presId="urn:microsoft.com/office/officeart/2005/8/layout/pyramid2"/>
    <dgm:cxn modelId="{C13063DE-200C-4DB6-BDC7-A0E354DAD788}" type="presOf" srcId="{DF6A292F-2133-4BEE-B6BE-A5174848D75C}" destId="{4254570D-DEAB-4851-A15B-E0E8EA0E5E78}" srcOrd="0" destOrd="0" presId="urn:microsoft.com/office/officeart/2005/8/layout/pyramid2"/>
    <dgm:cxn modelId="{A44C854B-D4A0-4597-8626-F56878C8E1C1}" srcId="{A4EAB1EC-6915-44CF-A7A6-B0AC31942C10}" destId="{DF6A292F-2133-4BEE-B6BE-A5174848D75C}" srcOrd="2" destOrd="0" parTransId="{C2E810C2-D06D-48EF-9E5F-75BBD6988D9F}" sibTransId="{F469377C-9275-4A86-968D-87966467FCC2}"/>
    <dgm:cxn modelId="{6A675782-39E3-4276-A4ED-B3ABCA702A2C}" type="presOf" srcId="{A4EAB1EC-6915-44CF-A7A6-B0AC31942C10}" destId="{6F0CCA9D-F655-40B9-B891-1571C18D3FD3}" srcOrd="0" destOrd="0" presId="urn:microsoft.com/office/officeart/2005/8/layout/pyramid2"/>
    <dgm:cxn modelId="{134E7CD9-EEE3-437B-93D4-95A6D4A821B3}" srcId="{A4EAB1EC-6915-44CF-A7A6-B0AC31942C10}" destId="{F1A5EF38-3A88-4446-96EF-3922D5B01867}" srcOrd="0" destOrd="0" parTransId="{93A94979-9004-49C0-BD52-5FCFD17E16E0}" sibTransId="{FD0F356B-9DCE-4753-B826-C2CA460DB632}"/>
    <dgm:cxn modelId="{427F7588-21EB-4026-93E8-C615CB7886F0}" srcId="{A4EAB1EC-6915-44CF-A7A6-B0AC31942C10}" destId="{D6B0294B-011D-4ACE-89F0-00926AB3DD90}" srcOrd="1" destOrd="0" parTransId="{73A20962-BD68-40D0-AE2F-B8F52535714B}" sibTransId="{DB50D7A1-6D7B-4A3A-A0A2-2EFE3289763A}"/>
    <dgm:cxn modelId="{B778D385-2AF1-4FD3-BF9A-72755739D7E9}" type="presOf" srcId="{D6B0294B-011D-4ACE-89F0-00926AB3DD90}" destId="{CCC0AE71-8DED-4A74-B898-0C5E1E47E07A}" srcOrd="0" destOrd="0" presId="urn:microsoft.com/office/officeart/2005/8/layout/pyramid2"/>
    <dgm:cxn modelId="{EE499E62-7DA3-4D40-A4C2-589506D0F910}" type="presParOf" srcId="{6F0CCA9D-F655-40B9-B891-1571C18D3FD3}" destId="{6E7407B6-29AA-44EB-8436-BA75B4AC3665}" srcOrd="0" destOrd="0" presId="urn:microsoft.com/office/officeart/2005/8/layout/pyramid2"/>
    <dgm:cxn modelId="{3796B92F-C201-455B-8D2C-8321A6B431FA}" type="presParOf" srcId="{6F0CCA9D-F655-40B9-B891-1571C18D3FD3}" destId="{97496FD2-4BAC-42EB-BC75-10F24C8E3D6C}" srcOrd="1" destOrd="0" presId="urn:microsoft.com/office/officeart/2005/8/layout/pyramid2"/>
    <dgm:cxn modelId="{E51B4EFF-93EF-4001-B688-C3E57AC9EF9E}" type="presParOf" srcId="{97496FD2-4BAC-42EB-BC75-10F24C8E3D6C}" destId="{28C6D99D-C2A7-408C-A492-7E693E7A742B}" srcOrd="0" destOrd="0" presId="urn:microsoft.com/office/officeart/2005/8/layout/pyramid2"/>
    <dgm:cxn modelId="{2D762980-5CA2-4E60-A1BB-3A082AA0B05F}" type="presParOf" srcId="{97496FD2-4BAC-42EB-BC75-10F24C8E3D6C}" destId="{87DC926B-CE0B-42F8-802C-910BFD9C0192}" srcOrd="1" destOrd="0" presId="urn:microsoft.com/office/officeart/2005/8/layout/pyramid2"/>
    <dgm:cxn modelId="{24DDF4BE-1823-4BA8-AAD8-48477292A0CC}" type="presParOf" srcId="{97496FD2-4BAC-42EB-BC75-10F24C8E3D6C}" destId="{CCC0AE71-8DED-4A74-B898-0C5E1E47E07A}" srcOrd="2" destOrd="0" presId="urn:microsoft.com/office/officeart/2005/8/layout/pyramid2"/>
    <dgm:cxn modelId="{59CA5E60-12BA-435C-BA08-D11C2C839CFC}" type="presParOf" srcId="{97496FD2-4BAC-42EB-BC75-10F24C8E3D6C}" destId="{CB9E221A-887E-4E9B-B434-EEC416BAC065}" srcOrd="3" destOrd="0" presId="urn:microsoft.com/office/officeart/2005/8/layout/pyramid2"/>
    <dgm:cxn modelId="{714D2DDA-8CB4-4278-AB6C-F78F653EFCE9}" type="presParOf" srcId="{97496FD2-4BAC-42EB-BC75-10F24C8E3D6C}" destId="{4254570D-DEAB-4851-A15B-E0E8EA0E5E78}" srcOrd="4" destOrd="0" presId="urn:microsoft.com/office/officeart/2005/8/layout/pyramid2"/>
    <dgm:cxn modelId="{2CBBB503-1BE1-4DDB-A0F2-6A7D5DA2FCA7}" type="presParOf" srcId="{97496FD2-4BAC-42EB-BC75-10F24C8E3D6C}" destId="{C05B7280-A6BF-46DC-B1A7-23BB5321926C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C7C3B26-0D50-454C-BF33-1CBC2ACBF04B}" type="doc">
      <dgm:prSet loTypeId="urn:microsoft.com/office/officeart/2005/8/layout/matrix1" loCatId="matrix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EAE1092-2B10-4210-B0A1-5D42C48847F7}">
      <dgm:prSet phldrT="[Text]" custT="1"/>
      <dgm:spPr>
        <a:solidFill>
          <a:srgbClr val="92D050"/>
        </a:solidFill>
      </dgm:spPr>
      <dgm:t>
        <a:bodyPr/>
        <a:lstStyle/>
        <a:p>
          <a:r>
            <a:rPr lang="en-US" sz="2400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SWOT</a:t>
          </a:r>
        </a:p>
      </dgm:t>
    </dgm:pt>
    <dgm:pt modelId="{BBCC082B-1ED9-43D1-8303-B80D62D5959E}" type="parTrans" cxnId="{E77E6450-A20A-4AAD-B2BD-B9E3BC7A7607}">
      <dgm:prSet/>
      <dgm:spPr/>
      <dgm:t>
        <a:bodyPr/>
        <a:lstStyle/>
        <a:p>
          <a:endParaRPr lang="en-US"/>
        </a:p>
      </dgm:t>
    </dgm:pt>
    <dgm:pt modelId="{ADF0C13C-8512-4703-8E93-05E64B2C7966}" type="sibTrans" cxnId="{E77E6450-A20A-4AAD-B2BD-B9E3BC7A7607}">
      <dgm:prSet/>
      <dgm:spPr/>
      <dgm:t>
        <a:bodyPr/>
        <a:lstStyle/>
        <a:p>
          <a:endParaRPr lang="en-US"/>
        </a:p>
      </dgm:t>
    </dgm:pt>
    <dgm:pt modelId="{3C09C856-46CB-41C1-A3D2-796EECF6374B}">
      <dgm:prSet phldrT="[Text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Strengths</a:t>
          </a:r>
        </a:p>
        <a:p>
          <a:pPr algn="ctr"/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Dominance in the local market.</a:t>
          </a:r>
        </a:p>
        <a:p>
          <a:pPr algn="ctr"/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Cost advantages due to local production.</a:t>
          </a:r>
        </a:p>
        <a:p>
          <a:pPr algn="ctr"/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Wide range of products</a:t>
          </a:r>
          <a:r>
            <a:rPr lang="en-US" dirty="0">
              <a:solidFill>
                <a:schemeClr val="tx1"/>
              </a:solidFill>
            </a:rPr>
            <a:t>.</a:t>
          </a:r>
        </a:p>
      </dgm:t>
    </dgm:pt>
    <dgm:pt modelId="{987F0B3F-0633-4A1D-80A8-BD86BD9FB6FB}" type="parTrans" cxnId="{78C1B8CB-F09F-4BC9-88CF-DDF49E49D871}">
      <dgm:prSet/>
      <dgm:spPr/>
      <dgm:t>
        <a:bodyPr/>
        <a:lstStyle/>
        <a:p>
          <a:endParaRPr lang="en-US"/>
        </a:p>
      </dgm:t>
    </dgm:pt>
    <dgm:pt modelId="{50410AD1-4116-44B5-B3AA-A3317F34FB56}" type="sibTrans" cxnId="{78C1B8CB-F09F-4BC9-88CF-DDF49E49D871}">
      <dgm:prSet/>
      <dgm:spPr/>
      <dgm:t>
        <a:bodyPr/>
        <a:lstStyle/>
        <a:p>
          <a:endParaRPr lang="en-US"/>
        </a:p>
      </dgm:t>
    </dgm:pt>
    <dgm:pt modelId="{150E461F-510A-417B-A5C1-7DCA2586434A}">
      <dgm:prSet phldrT="[Text]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Weaknesses</a:t>
          </a:r>
        </a:p>
        <a:p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Heavy reliance on the Bangladeshi market.</a:t>
          </a:r>
        </a:p>
        <a:p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Challenges in competing with global brands in international markets.</a:t>
          </a:r>
        </a:p>
      </dgm:t>
    </dgm:pt>
    <dgm:pt modelId="{C238CDD4-8E45-42C7-ADBA-212E88B0969E}" type="parTrans" cxnId="{C5FA78C6-13BA-4376-AD1E-026D3983C8D7}">
      <dgm:prSet/>
      <dgm:spPr/>
      <dgm:t>
        <a:bodyPr/>
        <a:lstStyle/>
        <a:p>
          <a:endParaRPr lang="en-US"/>
        </a:p>
      </dgm:t>
    </dgm:pt>
    <dgm:pt modelId="{952A07CD-E38C-4BEF-A932-429DCAA947BB}" type="sibTrans" cxnId="{C5FA78C6-13BA-4376-AD1E-026D3983C8D7}">
      <dgm:prSet/>
      <dgm:spPr/>
      <dgm:t>
        <a:bodyPr/>
        <a:lstStyle/>
        <a:p>
          <a:endParaRPr lang="en-US"/>
        </a:p>
      </dgm:t>
    </dgm:pt>
    <dgm:pt modelId="{0144951A-27B4-46CB-AFB9-05899552FBED}">
      <dgm:prSet phldrT="[Text]" phldr="1"/>
      <dgm:spPr/>
      <dgm:t>
        <a:bodyPr/>
        <a:lstStyle/>
        <a:p>
          <a:endParaRPr lang="en-US"/>
        </a:p>
      </dgm:t>
    </dgm:pt>
    <dgm:pt modelId="{38C2A161-D105-4B2F-B885-FD0858AE75A4}" type="parTrans" cxnId="{C44B140A-9E6F-43FF-A2EB-2FAFD344FDBA}">
      <dgm:prSet/>
      <dgm:spPr/>
      <dgm:t>
        <a:bodyPr/>
        <a:lstStyle/>
        <a:p>
          <a:endParaRPr lang="en-US"/>
        </a:p>
      </dgm:t>
    </dgm:pt>
    <dgm:pt modelId="{0811A844-050B-475E-84E8-F6333E1A1A17}" type="sibTrans" cxnId="{C44B140A-9E6F-43FF-A2EB-2FAFD344FDBA}">
      <dgm:prSet/>
      <dgm:spPr/>
      <dgm:t>
        <a:bodyPr/>
        <a:lstStyle/>
        <a:p>
          <a:endParaRPr lang="en-US"/>
        </a:p>
      </dgm:t>
    </dgm:pt>
    <dgm:pt modelId="{DD5ACF72-AC90-431B-A520-69068D60A6CF}">
      <dgm:prSet phldrT="[Text]" phldr="1"/>
      <dgm:spPr/>
      <dgm:t>
        <a:bodyPr/>
        <a:lstStyle/>
        <a:p>
          <a:endParaRPr lang="en-US"/>
        </a:p>
      </dgm:t>
    </dgm:pt>
    <dgm:pt modelId="{C5ABC8DF-6DFB-4D63-9DF9-3F8C9F496C33}" type="parTrans" cxnId="{324EAB11-8194-491E-893F-FFD37DD00C32}">
      <dgm:prSet/>
      <dgm:spPr/>
      <dgm:t>
        <a:bodyPr/>
        <a:lstStyle/>
        <a:p>
          <a:endParaRPr lang="en-US"/>
        </a:p>
      </dgm:t>
    </dgm:pt>
    <dgm:pt modelId="{63A35AAE-657C-4946-80C2-F2E5370F8CF7}" type="sibTrans" cxnId="{324EAB11-8194-491E-893F-FFD37DD00C32}">
      <dgm:prSet/>
      <dgm:spPr/>
      <dgm:t>
        <a:bodyPr/>
        <a:lstStyle/>
        <a:p>
          <a:endParaRPr lang="en-US"/>
        </a:p>
      </dgm:t>
    </dgm:pt>
    <dgm:pt modelId="{281A9E95-153A-4B12-9235-7AD5DC0C00DC}">
      <dgm:prSet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Opportunities</a:t>
          </a:r>
        </a:p>
        <a:p>
          <a:r>
            <a: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Expansion into new markets (e.g., Africa, Middle East).</a:t>
          </a:r>
        </a:p>
        <a:p>
          <a:r>
            <a: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Growth in the electric vehicle segment.</a:t>
          </a:r>
        </a:p>
        <a:p>
          <a:r>
            <a: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Investment in renewable energy products</a:t>
          </a:r>
          <a:r>
            <a:rPr lang="en-US" sz="1100" dirty="0"/>
            <a:t>.</a:t>
          </a:r>
        </a:p>
      </dgm:t>
    </dgm:pt>
    <dgm:pt modelId="{1FDEAA7A-7A35-4768-9631-FF2E744DF89B}" type="parTrans" cxnId="{0455E90C-967D-4B2D-9091-235AF167A6E1}">
      <dgm:prSet/>
      <dgm:spPr/>
      <dgm:t>
        <a:bodyPr/>
        <a:lstStyle/>
        <a:p>
          <a:endParaRPr lang="en-US"/>
        </a:p>
      </dgm:t>
    </dgm:pt>
    <dgm:pt modelId="{3C8BE450-A22B-4AC7-8C5C-DED0762344BD}" type="sibTrans" cxnId="{0455E90C-967D-4B2D-9091-235AF167A6E1}">
      <dgm:prSet/>
      <dgm:spPr/>
      <dgm:t>
        <a:bodyPr/>
        <a:lstStyle/>
        <a:p>
          <a:endParaRPr lang="en-US"/>
        </a:p>
      </dgm:t>
    </dgm:pt>
    <dgm:pt modelId="{69B08892-8B60-477C-B263-A70B8D129850}">
      <dgm:prSet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Threats</a:t>
          </a:r>
        </a:p>
        <a:p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Economic instability in target export markets.</a:t>
          </a:r>
        </a:p>
        <a:p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Increased competition from international brands</a:t>
          </a:r>
          <a:r>
            <a:rPr lang="en-US" b="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gm:t>
    </dgm:pt>
    <dgm:pt modelId="{5544CA02-BCDB-4428-9186-FACBC40C411E}" type="parTrans" cxnId="{C4E48ABB-134B-4E56-B169-1CB582F88BF6}">
      <dgm:prSet/>
      <dgm:spPr/>
      <dgm:t>
        <a:bodyPr/>
        <a:lstStyle/>
        <a:p>
          <a:endParaRPr lang="en-US"/>
        </a:p>
      </dgm:t>
    </dgm:pt>
    <dgm:pt modelId="{2B956E7C-F949-46FF-87A3-7D7826D1EF4A}" type="sibTrans" cxnId="{C4E48ABB-134B-4E56-B169-1CB582F88BF6}">
      <dgm:prSet/>
      <dgm:spPr/>
      <dgm:t>
        <a:bodyPr/>
        <a:lstStyle/>
        <a:p>
          <a:endParaRPr lang="en-US"/>
        </a:p>
      </dgm:t>
    </dgm:pt>
    <dgm:pt modelId="{0D28EB35-84EC-4EAF-A16F-1239E172FDEA}" type="pres">
      <dgm:prSet presAssocID="{BC7C3B26-0D50-454C-BF33-1CBC2ACBF04B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036E8D8-6C1F-41BA-85BB-D5C0DD5AA34B}" type="pres">
      <dgm:prSet presAssocID="{BC7C3B26-0D50-454C-BF33-1CBC2ACBF04B}" presName="matrix" presStyleCnt="0"/>
      <dgm:spPr/>
    </dgm:pt>
    <dgm:pt modelId="{F64D5631-AFCE-41E8-99D1-53101BAD60E0}" type="pres">
      <dgm:prSet presAssocID="{BC7C3B26-0D50-454C-BF33-1CBC2ACBF04B}" presName="tile1" presStyleLbl="node1" presStyleIdx="0" presStyleCnt="4"/>
      <dgm:spPr/>
      <dgm:t>
        <a:bodyPr/>
        <a:lstStyle/>
        <a:p>
          <a:endParaRPr lang="en-US"/>
        </a:p>
      </dgm:t>
    </dgm:pt>
    <dgm:pt modelId="{A68BC602-2541-4B1D-A59D-F0DAA6A9DB26}" type="pres">
      <dgm:prSet presAssocID="{BC7C3B26-0D50-454C-BF33-1CBC2ACBF04B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E3EB8F-82F3-43E3-BB49-201991D5864A}" type="pres">
      <dgm:prSet presAssocID="{BC7C3B26-0D50-454C-BF33-1CBC2ACBF04B}" presName="tile2" presStyleLbl="node1" presStyleIdx="1" presStyleCnt="4"/>
      <dgm:spPr/>
      <dgm:t>
        <a:bodyPr/>
        <a:lstStyle/>
        <a:p>
          <a:endParaRPr lang="en-US"/>
        </a:p>
      </dgm:t>
    </dgm:pt>
    <dgm:pt modelId="{FE7B1787-434C-4927-A357-1AC11E59B917}" type="pres">
      <dgm:prSet presAssocID="{BC7C3B26-0D50-454C-BF33-1CBC2ACBF04B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CB586D-D2D5-4F49-8CC7-9468D2926B53}" type="pres">
      <dgm:prSet presAssocID="{BC7C3B26-0D50-454C-BF33-1CBC2ACBF04B}" presName="tile3" presStyleLbl="node1" presStyleIdx="2" presStyleCnt="4"/>
      <dgm:spPr/>
      <dgm:t>
        <a:bodyPr/>
        <a:lstStyle/>
        <a:p>
          <a:endParaRPr lang="en-US"/>
        </a:p>
      </dgm:t>
    </dgm:pt>
    <dgm:pt modelId="{50ADBDE8-E773-4BBE-B7BC-38C0EDF7F4B2}" type="pres">
      <dgm:prSet presAssocID="{BC7C3B26-0D50-454C-BF33-1CBC2ACBF04B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1243AB-BA6C-4D75-8579-65B16FEC3FCE}" type="pres">
      <dgm:prSet presAssocID="{BC7C3B26-0D50-454C-BF33-1CBC2ACBF04B}" presName="tile4" presStyleLbl="node1" presStyleIdx="3" presStyleCnt="4"/>
      <dgm:spPr/>
      <dgm:t>
        <a:bodyPr/>
        <a:lstStyle/>
        <a:p>
          <a:endParaRPr lang="en-US"/>
        </a:p>
      </dgm:t>
    </dgm:pt>
    <dgm:pt modelId="{4320AC24-1CCF-47A4-80D9-48BFAA7720CA}" type="pres">
      <dgm:prSet presAssocID="{BC7C3B26-0D50-454C-BF33-1CBC2ACBF04B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D9180B-2E12-4F51-B2B4-7FE1394EF59E}" type="pres">
      <dgm:prSet presAssocID="{BC7C3B26-0D50-454C-BF33-1CBC2ACBF04B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4889663E-68E5-4FF0-A089-ADC0FE9A7E22}" type="presOf" srcId="{281A9E95-153A-4B12-9235-7AD5DC0C00DC}" destId="{50ADBDE8-E773-4BBE-B7BC-38C0EDF7F4B2}" srcOrd="1" destOrd="0" presId="urn:microsoft.com/office/officeart/2005/8/layout/matrix1"/>
    <dgm:cxn modelId="{7DCF3F5D-0F88-4FAA-8B08-7BF5B8188BEE}" type="presOf" srcId="{150E461F-510A-417B-A5C1-7DCA2586434A}" destId="{EEE3EB8F-82F3-43E3-BB49-201991D5864A}" srcOrd="0" destOrd="0" presId="urn:microsoft.com/office/officeart/2005/8/layout/matrix1"/>
    <dgm:cxn modelId="{34D80256-B698-4F5E-9868-4A72CB1CFE60}" type="presOf" srcId="{281A9E95-153A-4B12-9235-7AD5DC0C00DC}" destId="{F9CB586D-D2D5-4F49-8CC7-9468D2926B53}" srcOrd="0" destOrd="0" presId="urn:microsoft.com/office/officeart/2005/8/layout/matrix1"/>
    <dgm:cxn modelId="{324EAB11-8194-491E-893F-FFD37DD00C32}" srcId="{1EAE1092-2B10-4210-B0A1-5D42C48847F7}" destId="{DD5ACF72-AC90-431B-A520-69068D60A6CF}" srcOrd="5" destOrd="0" parTransId="{C5ABC8DF-6DFB-4D63-9DF9-3F8C9F496C33}" sibTransId="{63A35AAE-657C-4946-80C2-F2E5370F8CF7}"/>
    <dgm:cxn modelId="{2C387C37-CBD5-4363-B779-1912366E6982}" type="presOf" srcId="{BC7C3B26-0D50-454C-BF33-1CBC2ACBF04B}" destId="{0D28EB35-84EC-4EAF-A16F-1239E172FDEA}" srcOrd="0" destOrd="0" presId="urn:microsoft.com/office/officeart/2005/8/layout/matrix1"/>
    <dgm:cxn modelId="{0455E90C-967D-4B2D-9091-235AF167A6E1}" srcId="{1EAE1092-2B10-4210-B0A1-5D42C48847F7}" destId="{281A9E95-153A-4B12-9235-7AD5DC0C00DC}" srcOrd="2" destOrd="0" parTransId="{1FDEAA7A-7A35-4768-9631-FF2E744DF89B}" sibTransId="{3C8BE450-A22B-4AC7-8C5C-DED0762344BD}"/>
    <dgm:cxn modelId="{F3FDCF27-17E4-4FC2-B572-A6A0A194DEFF}" type="presOf" srcId="{69B08892-8B60-477C-B263-A70B8D129850}" destId="{4320AC24-1CCF-47A4-80D9-48BFAA7720CA}" srcOrd="1" destOrd="0" presId="urn:microsoft.com/office/officeart/2005/8/layout/matrix1"/>
    <dgm:cxn modelId="{C5FA78C6-13BA-4376-AD1E-026D3983C8D7}" srcId="{1EAE1092-2B10-4210-B0A1-5D42C48847F7}" destId="{150E461F-510A-417B-A5C1-7DCA2586434A}" srcOrd="1" destOrd="0" parTransId="{C238CDD4-8E45-42C7-ADBA-212E88B0969E}" sibTransId="{952A07CD-E38C-4BEF-A932-429DCAA947BB}"/>
    <dgm:cxn modelId="{C4E48ABB-134B-4E56-B169-1CB582F88BF6}" srcId="{1EAE1092-2B10-4210-B0A1-5D42C48847F7}" destId="{69B08892-8B60-477C-B263-A70B8D129850}" srcOrd="3" destOrd="0" parTransId="{5544CA02-BCDB-4428-9186-FACBC40C411E}" sibTransId="{2B956E7C-F949-46FF-87A3-7D7826D1EF4A}"/>
    <dgm:cxn modelId="{12156827-6B2E-4EEE-90A3-41EF8932B831}" type="presOf" srcId="{3C09C856-46CB-41C1-A3D2-796EECF6374B}" destId="{F64D5631-AFCE-41E8-99D1-53101BAD60E0}" srcOrd="0" destOrd="0" presId="urn:microsoft.com/office/officeart/2005/8/layout/matrix1"/>
    <dgm:cxn modelId="{F096596D-DD4C-4205-9CFB-E3129AB744FA}" type="presOf" srcId="{150E461F-510A-417B-A5C1-7DCA2586434A}" destId="{FE7B1787-434C-4927-A357-1AC11E59B917}" srcOrd="1" destOrd="0" presId="urn:microsoft.com/office/officeart/2005/8/layout/matrix1"/>
    <dgm:cxn modelId="{B7CE6EA0-428F-4087-9EB6-3CBCB2F2DB3C}" type="presOf" srcId="{1EAE1092-2B10-4210-B0A1-5D42C48847F7}" destId="{62D9180B-2E12-4F51-B2B4-7FE1394EF59E}" srcOrd="0" destOrd="0" presId="urn:microsoft.com/office/officeart/2005/8/layout/matrix1"/>
    <dgm:cxn modelId="{78C1B8CB-F09F-4BC9-88CF-DDF49E49D871}" srcId="{1EAE1092-2B10-4210-B0A1-5D42C48847F7}" destId="{3C09C856-46CB-41C1-A3D2-796EECF6374B}" srcOrd="0" destOrd="0" parTransId="{987F0B3F-0633-4A1D-80A8-BD86BD9FB6FB}" sibTransId="{50410AD1-4116-44B5-B3AA-A3317F34FB56}"/>
    <dgm:cxn modelId="{91BF3F29-6BEA-479D-85C4-182260507BAA}" type="presOf" srcId="{3C09C856-46CB-41C1-A3D2-796EECF6374B}" destId="{A68BC602-2541-4B1D-A59D-F0DAA6A9DB26}" srcOrd="1" destOrd="0" presId="urn:microsoft.com/office/officeart/2005/8/layout/matrix1"/>
    <dgm:cxn modelId="{C44B140A-9E6F-43FF-A2EB-2FAFD344FDBA}" srcId="{1EAE1092-2B10-4210-B0A1-5D42C48847F7}" destId="{0144951A-27B4-46CB-AFB9-05899552FBED}" srcOrd="4" destOrd="0" parTransId="{38C2A161-D105-4B2F-B885-FD0858AE75A4}" sibTransId="{0811A844-050B-475E-84E8-F6333E1A1A17}"/>
    <dgm:cxn modelId="{42B17100-3CB9-408C-A30C-F5A2E3FAFE1E}" type="presOf" srcId="{69B08892-8B60-477C-B263-A70B8D129850}" destId="{C81243AB-BA6C-4D75-8579-65B16FEC3FCE}" srcOrd="0" destOrd="0" presId="urn:microsoft.com/office/officeart/2005/8/layout/matrix1"/>
    <dgm:cxn modelId="{E77E6450-A20A-4AAD-B2BD-B9E3BC7A7607}" srcId="{BC7C3B26-0D50-454C-BF33-1CBC2ACBF04B}" destId="{1EAE1092-2B10-4210-B0A1-5D42C48847F7}" srcOrd="0" destOrd="0" parTransId="{BBCC082B-1ED9-43D1-8303-B80D62D5959E}" sibTransId="{ADF0C13C-8512-4703-8E93-05E64B2C7966}"/>
    <dgm:cxn modelId="{72CC2B8E-730A-45D2-A5A1-1CF67FE455F1}" type="presParOf" srcId="{0D28EB35-84EC-4EAF-A16F-1239E172FDEA}" destId="{2036E8D8-6C1F-41BA-85BB-D5C0DD5AA34B}" srcOrd="0" destOrd="0" presId="urn:microsoft.com/office/officeart/2005/8/layout/matrix1"/>
    <dgm:cxn modelId="{BBC2D8A9-3214-4ABC-9921-8A73745BEEA1}" type="presParOf" srcId="{2036E8D8-6C1F-41BA-85BB-D5C0DD5AA34B}" destId="{F64D5631-AFCE-41E8-99D1-53101BAD60E0}" srcOrd="0" destOrd="0" presId="urn:microsoft.com/office/officeart/2005/8/layout/matrix1"/>
    <dgm:cxn modelId="{61E47803-6F0D-4E3A-A1D8-F9F6A9F953AD}" type="presParOf" srcId="{2036E8D8-6C1F-41BA-85BB-D5C0DD5AA34B}" destId="{A68BC602-2541-4B1D-A59D-F0DAA6A9DB26}" srcOrd="1" destOrd="0" presId="urn:microsoft.com/office/officeart/2005/8/layout/matrix1"/>
    <dgm:cxn modelId="{F81B97DF-CD06-4BA4-A7BD-98C0726F37D5}" type="presParOf" srcId="{2036E8D8-6C1F-41BA-85BB-D5C0DD5AA34B}" destId="{EEE3EB8F-82F3-43E3-BB49-201991D5864A}" srcOrd="2" destOrd="0" presId="urn:microsoft.com/office/officeart/2005/8/layout/matrix1"/>
    <dgm:cxn modelId="{22EED94E-8F1C-42BD-92E3-20C881976AC8}" type="presParOf" srcId="{2036E8D8-6C1F-41BA-85BB-D5C0DD5AA34B}" destId="{FE7B1787-434C-4927-A357-1AC11E59B917}" srcOrd="3" destOrd="0" presId="urn:microsoft.com/office/officeart/2005/8/layout/matrix1"/>
    <dgm:cxn modelId="{5C9B7766-5AD3-4543-B6B4-EB4B3527A20B}" type="presParOf" srcId="{2036E8D8-6C1F-41BA-85BB-D5C0DD5AA34B}" destId="{F9CB586D-D2D5-4F49-8CC7-9468D2926B53}" srcOrd="4" destOrd="0" presId="urn:microsoft.com/office/officeart/2005/8/layout/matrix1"/>
    <dgm:cxn modelId="{5D47A6E0-5308-4200-9996-71386B1BFC9C}" type="presParOf" srcId="{2036E8D8-6C1F-41BA-85BB-D5C0DD5AA34B}" destId="{50ADBDE8-E773-4BBE-B7BC-38C0EDF7F4B2}" srcOrd="5" destOrd="0" presId="urn:microsoft.com/office/officeart/2005/8/layout/matrix1"/>
    <dgm:cxn modelId="{C6E58016-86C9-4E23-8A7D-4D76976F5B5F}" type="presParOf" srcId="{2036E8D8-6C1F-41BA-85BB-D5C0DD5AA34B}" destId="{C81243AB-BA6C-4D75-8579-65B16FEC3FCE}" srcOrd="6" destOrd="0" presId="urn:microsoft.com/office/officeart/2005/8/layout/matrix1"/>
    <dgm:cxn modelId="{AFABB625-66B4-4286-B5C7-40CA50DA9A0B}" type="presParOf" srcId="{2036E8D8-6C1F-41BA-85BB-D5C0DD5AA34B}" destId="{4320AC24-1CCF-47A4-80D9-48BFAA7720CA}" srcOrd="7" destOrd="0" presId="urn:microsoft.com/office/officeart/2005/8/layout/matrix1"/>
    <dgm:cxn modelId="{D7D793E7-6AD5-4729-9F9D-116B072BDCFF}" type="presParOf" srcId="{0D28EB35-84EC-4EAF-A16F-1239E172FDEA}" destId="{62D9180B-2E12-4F51-B2B4-7FE1394EF59E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8BC78C-FFD3-425F-BC4D-1083094EAD7D}">
      <dsp:nvSpPr>
        <dsp:cNvPr id="0" name=""/>
        <dsp:cNvSpPr/>
      </dsp:nvSpPr>
      <dsp:spPr>
        <a:xfrm>
          <a:off x="2487359" y="73342"/>
          <a:ext cx="1952662" cy="1159594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Consumer Electronics</a:t>
          </a:r>
          <a:endParaRPr lang="en-US" sz="27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43966" y="129949"/>
        <a:ext cx="1839448" cy="1046380"/>
      </dsp:txXfrm>
    </dsp:sp>
    <dsp:sp modelId="{05E4B2DC-D767-495E-8B67-360956E9D1EB}">
      <dsp:nvSpPr>
        <dsp:cNvPr id="0" name=""/>
        <dsp:cNvSpPr/>
      </dsp:nvSpPr>
      <dsp:spPr>
        <a:xfrm>
          <a:off x="1668088" y="644243"/>
          <a:ext cx="3632936" cy="3632936"/>
        </a:xfrm>
        <a:custGeom>
          <a:avLst/>
          <a:gdLst/>
          <a:ahLst/>
          <a:cxnLst/>
          <a:rect l="0" t="0" r="0" b="0"/>
          <a:pathLst>
            <a:path>
              <a:moveTo>
                <a:pt x="2991736" y="431440"/>
              </a:moveTo>
              <a:arcTo wR="1816468" hR="1816468" stAng="18618980" swAng="1608792"/>
            </a:path>
          </a:pathLst>
        </a:custGeom>
        <a:noFill/>
        <a:ln w="1270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94E8A2-48A8-41D1-812A-9301B36BA3D0}">
      <dsp:nvSpPr>
        <dsp:cNvPr id="0" name=""/>
        <dsp:cNvSpPr/>
      </dsp:nvSpPr>
      <dsp:spPr>
        <a:xfrm>
          <a:off x="4335299" y="2012357"/>
          <a:ext cx="1886221" cy="1414835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Home Appliance</a:t>
          </a:r>
          <a:endParaRPr lang="en-US" sz="24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404366" y="2081424"/>
        <a:ext cx="1748087" cy="1276701"/>
      </dsp:txXfrm>
    </dsp:sp>
    <dsp:sp modelId="{5E07CAA4-B0D1-4CBA-8BD4-B8FA119613C6}">
      <dsp:nvSpPr>
        <dsp:cNvPr id="0" name=""/>
        <dsp:cNvSpPr/>
      </dsp:nvSpPr>
      <dsp:spPr>
        <a:xfrm>
          <a:off x="1682263" y="601832"/>
          <a:ext cx="3632936" cy="3632936"/>
        </a:xfrm>
        <a:custGeom>
          <a:avLst/>
          <a:gdLst/>
          <a:ahLst/>
          <a:cxnLst/>
          <a:rect l="0" t="0" r="0" b="0"/>
          <a:pathLst>
            <a:path>
              <a:moveTo>
                <a:pt x="2908998" y="3267652"/>
              </a:moveTo>
              <a:arcTo wR="1816468" hR="1816468" stAng="3181534" swAng="4561822"/>
            </a:path>
          </a:pathLst>
        </a:custGeom>
        <a:noFill/>
        <a:ln w="12700" cap="rnd" cmpd="sng" algn="ctr">
          <a:solidFill>
            <a:schemeClr val="accent4">
              <a:hueOff val="179936"/>
              <a:satOff val="8690"/>
              <a:lumOff val="4901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ADCE21-EDCF-4C29-BA42-23027AD3AD96}">
      <dsp:nvSpPr>
        <dsp:cNvPr id="0" name=""/>
        <dsp:cNvSpPr/>
      </dsp:nvSpPr>
      <dsp:spPr>
        <a:xfrm>
          <a:off x="723253" y="2063671"/>
          <a:ext cx="1991907" cy="1307991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Kitchen Appliances</a:t>
          </a:r>
          <a:endParaRPr lang="en-US" sz="24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87104" y="2127522"/>
        <a:ext cx="1864205" cy="1180289"/>
      </dsp:txXfrm>
    </dsp:sp>
    <dsp:sp modelId="{247E4ACD-8BA6-4FC3-BB6B-E6C396FB628C}">
      <dsp:nvSpPr>
        <dsp:cNvPr id="0" name=""/>
        <dsp:cNvSpPr/>
      </dsp:nvSpPr>
      <dsp:spPr>
        <a:xfrm>
          <a:off x="1695367" y="651387"/>
          <a:ext cx="3632936" cy="3632936"/>
        </a:xfrm>
        <a:custGeom>
          <a:avLst/>
          <a:gdLst/>
          <a:ahLst/>
          <a:cxnLst/>
          <a:rect l="0" t="0" r="0" b="0"/>
          <a:pathLst>
            <a:path>
              <a:moveTo>
                <a:pt x="123172" y="1158969"/>
              </a:moveTo>
              <a:arcTo wR="1816468" hR="1816468" stAng="12073258" swAng="1564932"/>
            </a:path>
          </a:pathLst>
        </a:custGeom>
        <a:noFill/>
        <a:ln w="12700" cap="rnd" cmpd="sng" algn="ctr">
          <a:solidFill>
            <a:schemeClr val="accent4">
              <a:hueOff val="359873"/>
              <a:satOff val="17380"/>
              <a:lumOff val="980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D6A8A2-78DD-4B79-A998-A7D1CE33CBD9}">
      <dsp:nvSpPr>
        <dsp:cNvPr id="0" name=""/>
        <dsp:cNvSpPr/>
      </dsp:nvSpPr>
      <dsp:spPr>
        <a:xfrm>
          <a:off x="1362654" y="0"/>
          <a:ext cx="7721710" cy="3438940"/>
        </a:xfrm>
        <a:prstGeom prst="rightArrow">
          <a:avLst/>
        </a:prstGeom>
        <a:solidFill>
          <a:schemeClr val="accent6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CDBE0F-892B-4057-B657-FF92936A9F26}">
      <dsp:nvSpPr>
        <dsp:cNvPr id="0" name=""/>
        <dsp:cNvSpPr/>
      </dsp:nvSpPr>
      <dsp:spPr>
        <a:xfrm>
          <a:off x="44709" y="853916"/>
          <a:ext cx="3054709" cy="1731107"/>
        </a:xfrm>
        <a:prstGeom prst="roundRect">
          <a:avLst/>
        </a:prstGeom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lvl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900" kern="1200" dirty="0"/>
        </a:p>
      </dsp:txBody>
      <dsp:txXfrm>
        <a:off x="129215" y="938422"/>
        <a:ext cx="2885697" cy="1562095"/>
      </dsp:txXfrm>
    </dsp:sp>
    <dsp:sp modelId="{5126A4D0-B574-4122-9B23-6C9C818D60E4}">
      <dsp:nvSpPr>
        <dsp:cNvPr id="0" name=""/>
        <dsp:cNvSpPr/>
      </dsp:nvSpPr>
      <dsp:spPr>
        <a:xfrm>
          <a:off x="3529652" y="769847"/>
          <a:ext cx="2754319" cy="1846229"/>
        </a:xfrm>
        <a:prstGeom prst="roundRect">
          <a:avLst/>
        </a:prstGeom>
        <a:blipFill dpi="0"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lvl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900" kern="1200" dirty="0"/>
        </a:p>
      </dsp:txBody>
      <dsp:txXfrm>
        <a:off x="3619777" y="859972"/>
        <a:ext cx="2574069" cy="1665979"/>
      </dsp:txXfrm>
    </dsp:sp>
    <dsp:sp modelId="{2ED62F4C-3105-4FC7-89F5-E55790179A82}">
      <dsp:nvSpPr>
        <dsp:cNvPr id="0" name=""/>
        <dsp:cNvSpPr/>
      </dsp:nvSpPr>
      <dsp:spPr>
        <a:xfrm>
          <a:off x="6529239" y="854322"/>
          <a:ext cx="2368929" cy="1668174"/>
        </a:xfrm>
        <a:prstGeom prst="round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10" tIns="232410" rIns="232410" bIns="232410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100" kern="1200" dirty="0"/>
        </a:p>
      </dsp:txBody>
      <dsp:txXfrm>
        <a:off x="6610673" y="935756"/>
        <a:ext cx="2206061" cy="15053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06DFB8-80F6-496A-857D-4A978FA13918}">
      <dsp:nvSpPr>
        <dsp:cNvPr id="0" name=""/>
        <dsp:cNvSpPr/>
      </dsp:nvSpPr>
      <dsp:spPr>
        <a:xfrm>
          <a:off x="1044" y="947824"/>
          <a:ext cx="1686977" cy="651173"/>
        </a:xfrm>
        <a:prstGeom prst="chevron">
          <a:avLst>
            <a:gd name="adj" fmla="val 4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0D9CF9-82B8-42C5-99EA-DF4E93FC0267}">
      <dsp:nvSpPr>
        <dsp:cNvPr id="0" name=""/>
        <dsp:cNvSpPr/>
      </dsp:nvSpPr>
      <dsp:spPr>
        <a:xfrm>
          <a:off x="250377" y="215537"/>
          <a:ext cx="1686064" cy="2656871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Warranty</a:t>
          </a:r>
          <a:r>
            <a:rPr lang="en-US" sz="1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Services</a:t>
          </a:r>
          <a:endParaRPr lang="en-US" sz="16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99760" y="264920"/>
        <a:ext cx="1587298" cy="2558105"/>
      </dsp:txXfrm>
    </dsp:sp>
    <dsp:sp modelId="{048787E9-422A-41B5-8BB9-6A6A2D5340D6}">
      <dsp:nvSpPr>
        <dsp:cNvPr id="0" name=""/>
        <dsp:cNvSpPr/>
      </dsp:nvSpPr>
      <dsp:spPr>
        <a:xfrm>
          <a:off x="2058700" y="947824"/>
          <a:ext cx="1686977" cy="651173"/>
        </a:xfrm>
        <a:prstGeom prst="chevron">
          <a:avLst>
            <a:gd name="adj" fmla="val 4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8F146A-FC58-46BF-80BD-E836B6BF2E6B}">
      <dsp:nvSpPr>
        <dsp:cNvPr id="0" name=""/>
        <dsp:cNvSpPr/>
      </dsp:nvSpPr>
      <dsp:spPr>
        <a:xfrm>
          <a:off x="2101358" y="143882"/>
          <a:ext cx="1888551" cy="2728526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After-Sales Service</a:t>
          </a:r>
        </a:p>
      </dsp:txBody>
      <dsp:txXfrm>
        <a:off x="2156672" y="199196"/>
        <a:ext cx="1777923" cy="2617898"/>
      </dsp:txXfrm>
    </dsp:sp>
    <dsp:sp modelId="{92328FAD-0402-4BF7-A3AB-6B1AD1FC5714}">
      <dsp:nvSpPr>
        <dsp:cNvPr id="0" name=""/>
        <dsp:cNvSpPr/>
      </dsp:nvSpPr>
      <dsp:spPr>
        <a:xfrm>
          <a:off x="4217599" y="947824"/>
          <a:ext cx="1686977" cy="651173"/>
        </a:xfrm>
        <a:prstGeom prst="chevron">
          <a:avLst>
            <a:gd name="adj" fmla="val 4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A22072-C06C-410D-B3CA-C2486AD07101}">
      <dsp:nvSpPr>
        <dsp:cNvPr id="0" name=""/>
        <dsp:cNvSpPr/>
      </dsp:nvSpPr>
      <dsp:spPr>
        <a:xfrm>
          <a:off x="4272067" y="198014"/>
          <a:ext cx="2089100" cy="267439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Spare Parts Availability</a:t>
          </a:r>
        </a:p>
      </dsp:txBody>
      <dsp:txXfrm>
        <a:off x="4333255" y="259202"/>
        <a:ext cx="1966724" cy="2552018"/>
      </dsp:txXfrm>
    </dsp:sp>
    <dsp:sp modelId="{D1BBB2BE-6864-4F79-9473-D8171D3B2937}">
      <dsp:nvSpPr>
        <dsp:cNvPr id="0" name=""/>
        <dsp:cNvSpPr/>
      </dsp:nvSpPr>
      <dsp:spPr>
        <a:xfrm>
          <a:off x="6476773" y="947824"/>
          <a:ext cx="1686977" cy="651173"/>
        </a:xfrm>
        <a:prstGeom prst="chevron">
          <a:avLst>
            <a:gd name="adj" fmla="val 4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B00128-C18B-43FF-BF53-77A9135D1F45}">
      <dsp:nvSpPr>
        <dsp:cNvPr id="0" name=""/>
        <dsp:cNvSpPr/>
      </dsp:nvSpPr>
      <dsp:spPr>
        <a:xfrm>
          <a:off x="6810354" y="84658"/>
          <a:ext cx="1660280" cy="2787750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Customer Support</a:t>
          </a:r>
        </a:p>
      </dsp:txBody>
      <dsp:txXfrm>
        <a:off x="6858982" y="133286"/>
        <a:ext cx="1563024" cy="2690494"/>
      </dsp:txXfrm>
    </dsp:sp>
    <dsp:sp modelId="{FE38E214-3E0E-497A-9459-A5AFED51840F}">
      <dsp:nvSpPr>
        <dsp:cNvPr id="0" name=""/>
        <dsp:cNvSpPr/>
      </dsp:nvSpPr>
      <dsp:spPr>
        <a:xfrm>
          <a:off x="8521537" y="947824"/>
          <a:ext cx="1686977" cy="651173"/>
        </a:xfrm>
        <a:prstGeom prst="chevron">
          <a:avLst>
            <a:gd name="adj" fmla="val 4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0D1364-74E9-43AD-9ED7-096AE1A1DDBE}">
      <dsp:nvSpPr>
        <dsp:cNvPr id="0" name=""/>
        <dsp:cNvSpPr/>
      </dsp:nvSpPr>
      <dsp:spPr>
        <a:xfrm>
          <a:off x="8794209" y="153194"/>
          <a:ext cx="1781025" cy="2683673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Installation Services</a:t>
          </a:r>
        </a:p>
      </dsp:txBody>
      <dsp:txXfrm>
        <a:off x="8846373" y="205358"/>
        <a:ext cx="1676697" cy="25793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7407B6-29AA-44EB-8436-BA75B4AC3665}">
      <dsp:nvSpPr>
        <dsp:cNvPr id="0" name=""/>
        <dsp:cNvSpPr/>
      </dsp:nvSpPr>
      <dsp:spPr>
        <a:xfrm>
          <a:off x="960215" y="0"/>
          <a:ext cx="4240530" cy="4240530"/>
        </a:xfrm>
        <a:prstGeom prst="triangle">
          <a:avLst/>
        </a:prstGeom>
        <a:solidFill>
          <a:schemeClr val="tx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C6D99D-C2A7-408C-A492-7E693E7A742B}">
      <dsp:nvSpPr>
        <dsp:cNvPr id="0" name=""/>
        <dsp:cNvSpPr/>
      </dsp:nvSpPr>
      <dsp:spPr>
        <a:xfrm>
          <a:off x="3080480" y="426330"/>
          <a:ext cx="2756344" cy="1003812"/>
        </a:xfrm>
        <a:prstGeom prst="roundRect">
          <a:avLst/>
        </a:prstGeom>
        <a:solidFill>
          <a:schemeClr val="accent6">
            <a:lumMod val="40000"/>
            <a:lumOff val="60000"/>
            <a:alpha val="9000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Operational Plan</a:t>
          </a:r>
          <a:endParaRPr lang="en-US" sz="26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129482" y="475332"/>
        <a:ext cx="2658340" cy="905808"/>
      </dsp:txXfrm>
    </dsp:sp>
    <dsp:sp modelId="{CCC0AE71-8DED-4A74-B898-0C5E1E47E07A}">
      <dsp:nvSpPr>
        <dsp:cNvPr id="0" name=""/>
        <dsp:cNvSpPr/>
      </dsp:nvSpPr>
      <dsp:spPr>
        <a:xfrm>
          <a:off x="3080480" y="1555620"/>
          <a:ext cx="2756344" cy="1003812"/>
        </a:xfrm>
        <a:prstGeom prst="roundRect">
          <a:avLst/>
        </a:prstGeom>
        <a:solidFill>
          <a:schemeClr val="accent4">
            <a:lumMod val="40000"/>
            <a:lumOff val="60000"/>
            <a:alpha val="9000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Financial Plan</a:t>
          </a:r>
          <a:endParaRPr lang="en-US" sz="2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129482" y="1604622"/>
        <a:ext cx="2658340" cy="905808"/>
      </dsp:txXfrm>
    </dsp:sp>
    <dsp:sp modelId="{4254570D-DEAB-4851-A15B-E0E8EA0E5E78}">
      <dsp:nvSpPr>
        <dsp:cNvPr id="0" name=""/>
        <dsp:cNvSpPr/>
      </dsp:nvSpPr>
      <dsp:spPr>
        <a:xfrm>
          <a:off x="3080480" y="2684909"/>
          <a:ext cx="2756344" cy="1003812"/>
        </a:xfrm>
        <a:prstGeom prst="roundRect">
          <a:avLst/>
        </a:prstGeom>
        <a:solidFill>
          <a:schemeClr val="accent1">
            <a:lumMod val="40000"/>
            <a:lumOff val="60000"/>
            <a:alpha val="9000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Marketing Plan </a:t>
          </a:r>
          <a:endParaRPr lang="en-US" sz="2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129482" y="2733911"/>
        <a:ext cx="2658340" cy="9058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4D5631-AFCE-41E8-99D1-53101BAD60E0}">
      <dsp:nvSpPr>
        <dsp:cNvPr id="0" name=""/>
        <dsp:cNvSpPr/>
      </dsp:nvSpPr>
      <dsp:spPr>
        <a:xfrm rot="16200000">
          <a:off x="737980" y="-737980"/>
          <a:ext cx="2589143" cy="4065104"/>
        </a:xfrm>
        <a:prstGeom prst="round1Rect">
          <a:avLst/>
        </a:prstGeom>
        <a:solidFill>
          <a:schemeClr val="accent3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Strengths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Dominance in the local market.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Cost advantages due to local production.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Wide range of products</a:t>
          </a:r>
          <a:r>
            <a:rPr lang="en-US" sz="2000" kern="1200" dirty="0">
              <a:solidFill>
                <a:schemeClr val="tx1"/>
              </a:solidFill>
            </a:rPr>
            <a:t>.</a:t>
          </a:r>
        </a:p>
      </dsp:txBody>
      <dsp:txXfrm rot="5400000">
        <a:off x="0" y="0"/>
        <a:ext cx="4065104" cy="1941857"/>
      </dsp:txXfrm>
    </dsp:sp>
    <dsp:sp modelId="{EEE3EB8F-82F3-43E3-BB49-201991D5864A}">
      <dsp:nvSpPr>
        <dsp:cNvPr id="0" name=""/>
        <dsp:cNvSpPr/>
      </dsp:nvSpPr>
      <dsp:spPr>
        <a:xfrm>
          <a:off x="4065104" y="0"/>
          <a:ext cx="4065104" cy="2589143"/>
        </a:xfrm>
        <a:prstGeom prst="round1Rect">
          <a:avLst/>
        </a:prstGeom>
        <a:solidFill>
          <a:schemeClr val="accent6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Weaknesses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Heavy reliance on the Bangladeshi market.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Challenges in competing with global brands in international markets.</a:t>
          </a:r>
        </a:p>
      </dsp:txBody>
      <dsp:txXfrm>
        <a:off x="4065104" y="0"/>
        <a:ext cx="4065104" cy="1941857"/>
      </dsp:txXfrm>
    </dsp:sp>
    <dsp:sp modelId="{F9CB586D-D2D5-4F49-8CC7-9468D2926B53}">
      <dsp:nvSpPr>
        <dsp:cNvPr id="0" name=""/>
        <dsp:cNvSpPr/>
      </dsp:nvSpPr>
      <dsp:spPr>
        <a:xfrm rot="10800000">
          <a:off x="0" y="2589143"/>
          <a:ext cx="4065104" cy="2589143"/>
        </a:xfrm>
        <a:prstGeom prst="round1Rect">
          <a:avLst/>
        </a:prstGeom>
        <a:solidFill>
          <a:schemeClr val="accent6">
            <a:lumMod val="20000"/>
            <a:lumOff val="8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Opportunities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Expansion into new markets (e.g., Africa, Middle East).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Growth in the electric vehicle segment.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Investment in renewable energy products</a:t>
          </a:r>
          <a:r>
            <a:rPr lang="en-US" sz="1100" kern="1200" dirty="0"/>
            <a:t>.</a:t>
          </a:r>
        </a:p>
      </dsp:txBody>
      <dsp:txXfrm rot="10800000">
        <a:off x="0" y="3236429"/>
        <a:ext cx="4065104" cy="1941857"/>
      </dsp:txXfrm>
    </dsp:sp>
    <dsp:sp modelId="{C81243AB-BA6C-4D75-8579-65B16FEC3FCE}">
      <dsp:nvSpPr>
        <dsp:cNvPr id="0" name=""/>
        <dsp:cNvSpPr/>
      </dsp:nvSpPr>
      <dsp:spPr>
        <a:xfrm rot="5400000">
          <a:off x="4803085" y="1851162"/>
          <a:ext cx="2589143" cy="4065104"/>
        </a:xfrm>
        <a:prstGeom prst="round1Rect">
          <a:avLst/>
        </a:prstGeom>
        <a:solidFill>
          <a:schemeClr val="accent2">
            <a:lumMod val="20000"/>
            <a:lumOff val="8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Threats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Economic instability in target export markets.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Increased competition from international brands</a:t>
          </a:r>
          <a:r>
            <a:rPr lang="en-US" sz="20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sp:txBody>
      <dsp:txXfrm rot="-5400000">
        <a:off x="4065104" y="3236428"/>
        <a:ext cx="4065104" cy="1941857"/>
      </dsp:txXfrm>
    </dsp:sp>
    <dsp:sp modelId="{62D9180B-2E12-4F51-B2B4-7FE1394EF59E}">
      <dsp:nvSpPr>
        <dsp:cNvPr id="0" name=""/>
        <dsp:cNvSpPr/>
      </dsp:nvSpPr>
      <dsp:spPr>
        <a:xfrm>
          <a:off x="2845573" y="1941857"/>
          <a:ext cx="2439062" cy="1294571"/>
        </a:xfrm>
        <a:prstGeom prst="roundRect">
          <a:avLst/>
        </a:prstGeom>
        <a:solidFill>
          <a:srgbClr val="92D05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SWOT</a:t>
          </a:r>
        </a:p>
      </dsp:txBody>
      <dsp:txXfrm>
        <a:off x="2908769" y="2005053"/>
        <a:ext cx="2312670" cy="11681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1E16-2FF8-491C-AB51-4C51DCC7F8F0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EB62A-8350-4EF7-930B-B65E2B405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5025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1E16-2FF8-491C-AB51-4C51DCC7F8F0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EB62A-8350-4EF7-930B-B65E2B405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13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1E16-2FF8-491C-AB51-4C51DCC7F8F0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EB62A-8350-4EF7-930B-B65E2B40562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27626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1E16-2FF8-491C-AB51-4C51DCC7F8F0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EB62A-8350-4EF7-930B-B65E2B405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3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1E16-2FF8-491C-AB51-4C51DCC7F8F0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EB62A-8350-4EF7-930B-B65E2B40562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715489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1E16-2FF8-491C-AB51-4C51DCC7F8F0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EB62A-8350-4EF7-930B-B65E2B405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099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1E16-2FF8-491C-AB51-4C51DCC7F8F0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EB62A-8350-4EF7-930B-B65E2B405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6497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1E16-2FF8-491C-AB51-4C51DCC7F8F0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EB62A-8350-4EF7-930B-B65E2B405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4259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1E16-2FF8-491C-AB51-4C51DCC7F8F0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EB62A-8350-4EF7-930B-B65E2B405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6178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1E16-2FF8-491C-AB51-4C51DCC7F8F0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EB62A-8350-4EF7-930B-B65E2B405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9180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1E16-2FF8-491C-AB51-4C51DCC7F8F0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EB62A-8350-4EF7-930B-B65E2B405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5317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1E16-2FF8-491C-AB51-4C51DCC7F8F0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EB62A-8350-4EF7-930B-B65E2B405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65537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1E16-2FF8-491C-AB51-4C51DCC7F8F0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EB62A-8350-4EF7-930B-B65E2B405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861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1E16-2FF8-491C-AB51-4C51DCC7F8F0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EB62A-8350-4EF7-930B-B65E2B405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750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1E16-2FF8-491C-AB51-4C51DCC7F8F0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EB62A-8350-4EF7-930B-B65E2B405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7709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EB62A-8350-4EF7-930B-B65E2B40562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1E16-2FF8-491C-AB51-4C51DCC7F8F0}" type="datetimeFigureOut">
              <a:rPr lang="en-US" smtClean="0"/>
              <a:t>12/11/2024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83661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E1E16-2FF8-491C-AB51-4C51DCC7F8F0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02EB62A-8350-4EF7-930B-B65E2B405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848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</p:sldLayoutIdLst>
  <p:transition spd="med">
    <p:pull/>
  </p:transition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04" y="1848134"/>
            <a:ext cx="7135813" cy="2684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10782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76470"/>
            <a:ext cx="10961369" cy="1182756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Plan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679159234"/>
              </p:ext>
            </p:extLst>
          </p:nvPr>
        </p:nvGraphicFramePr>
        <p:xfrm>
          <a:off x="2987040" y="1657350"/>
          <a:ext cx="6797040" cy="42405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26143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020" y="217171"/>
            <a:ext cx="10200005" cy="141732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SWOT Analysis of Walton BD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25061200"/>
              </p:ext>
            </p:extLst>
          </p:nvPr>
        </p:nvGraphicFramePr>
        <p:xfrm>
          <a:off x="924339" y="1411356"/>
          <a:ext cx="8130209" cy="5178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9249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7121" y="417443"/>
            <a:ext cx="10611114" cy="1095126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and Cost statistics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20263" y="1512569"/>
            <a:ext cx="33688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Total Sales by Region </a:t>
            </a:r>
            <a:endParaRPr lang="en-US" sz="24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829372"/>
              </p:ext>
            </p:extLst>
          </p:nvPr>
        </p:nvGraphicFramePr>
        <p:xfrm>
          <a:off x="1600200" y="2297428"/>
          <a:ext cx="5486401" cy="36347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15920">
                  <a:extLst>
                    <a:ext uri="{9D8B030D-6E8A-4147-A177-3AD203B41FA5}">
                      <a16:colId xmlns:a16="http://schemas.microsoft.com/office/drawing/2014/main" val="8364544"/>
                    </a:ext>
                  </a:extLst>
                </a:gridCol>
                <a:gridCol w="3070481">
                  <a:extLst>
                    <a:ext uri="{9D8B030D-6E8A-4147-A177-3AD203B41FA5}">
                      <a16:colId xmlns:a16="http://schemas.microsoft.com/office/drawing/2014/main" val="1260853783"/>
                    </a:ext>
                  </a:extLst>
                </a:gridCol>
              </a:tblGrid>
              <a:tr h="6443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Region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 of Total Sales (BDT)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24876"/>
                  </a:ext>
                </a:extLst>
              </a:tr>
              <a:tr h="4040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Barishal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5010000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599080"/>
                  </a:ext>
                </a:extLst>
              </a:tr>
              <a:tr h="3910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Chittagong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4340000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195630"/>
                  </a:ext>
                </a:extLst>
              </a:tr>
              <a:tr h="3910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Dhaka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5850000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725493"/>
                  </a:ext>
                </a:extLst>
              </a:tr>
              <a:tr h="3910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Khulna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4110000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872442"/>
                  </a:ext>
                </a:extLst>
              </a:tr>
              <a:tr h="3910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Rajshahi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4760000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158855"/>
                  </a:ext>
                </a:extLst>
              </a:tr>
              <a:tr h="3470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Sylhet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4600000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645381"/>
                  </a:ext>
                </a:extLst>
              </a:tr>
              <a:tr h="6749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Grand Total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28670000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684195"/>
                  </a:ext>
                </a:extLst>
              </a:tr>
            </a:tbl>
          </a:graphicData>
        </a:graphic>
      </p:graphicFrame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1165774"/>
              </p:ext>
            </p:extLst>
          </p:nvPr>
        </p:nvGraphicFramePr>
        <p:xfrm>
          <a:off x="7783829" y="2297428"/>
          <a:ext cx="3817621" cy="35547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718973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26"/>
          <a:stretch/>
        </p:blipFill>
        <p:spPr bwMode="auto">
          <a:xfrm>
            <a:off x="278296" y="1326305"/>
            <a:ext cx="8564560" cy="3729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745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50210" y="712922"/>
            <a:ext cx="70517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Report On 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1" dirty="0"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Walton Hi-Tech Industries PLC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42861" y="3316637"/>
            <a:ext cx="49439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Prepared </a:t>
            </a:r>
            <a:r>
              <a:rPr lang="en-US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endParaRPr lang="en-US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6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Madhabi</a:t>
            </a:r>
            <a:r>
              <a:rPr lang="en-US" sz="3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Biswas</a:t>
            </a:r>
          </a:p>
          <a:p>
            <a:r>
              <a:rPr lang="en-US" sz="3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Batch:50</a:t>
            </a:r>
            <a:endParaRPr lang="en-US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6453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4-10-06 at 8.51.05 P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62545" y="1145309"/>
            <a:ext cx="8746837" cy="4405746"/>
          </a:xfrm>
        </p:spPr>
      </p:pic>
    </p:spTree>
    <p:extLst>
      <p:ext uri="{BB962C8B-B14F-4D97-AF65-F5344CB8AC3E}">
        <p14:creationId xmlns:p14="http://schemas.microsoft.com/office/powerpoint/2010/main" val="134404015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49111" y="294467"/>
            <a:ext cx="70672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Company P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rofile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7383" y="1441342"/>
            <a:ext cx="1032844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Walton: A Global Leader in Electrical, Electronics &amp; Appliances Manufacturing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Headquarters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Bangladesh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Workforce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30,000+ employees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Production Facilities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22 bases across 700+ acres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Annual Production Capacity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10 million units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Industries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Electrical, Electronics, Automobiles, Appliances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Global Recognition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Renowned for quality, cost-efficiency, design, and innovation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R&amp;D Leadership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One of the largest research and innovation facilities worldwide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5085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22690" y="214263"/>
            <a:ext cx="5315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Product &amp; Services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96325" y="1332855"/>
            <a:ext cx="3076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Products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597856947"/>
              </p:ext>
            </p:extLst>
          </p:nvPr>
        </p:nvGraphicFramePr>
        <p:xfrm>
          <a:off x="2605651" y="1969601"/>
          <a:ext cx="6954866" cy="45706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58389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95607" y="449450"/>
            <a:ext cx="5369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Consumer Electronics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58617" y="1470991"/>
            <a:ext cx="50590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Television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Mobile Phone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Laptop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426680529"/>
              </p:ext>
            </p:extLst>
          </p:nvPr>
        </p:nvGraphicFramePr>
        <p:xfrm>
          <a:off x="924339" y="2703443"/>
          <a:ext cx="9084365" cy="3438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12108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55165" y="586409"/>
            <a:ext cx="4462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Kitchen Appliances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08313" y="1769165"/>
            <a:ext cx="40750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Rice Cooker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Microwave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Blenders and Grinders</a:t>
            </a:r>
          </a:p>
        </p:txBody>
      </p:sp>
      <p:sp>
        <p:nvSpPr>
          <p:cNvPr id="5" name="Oval 4"/>
          <p:cNvSpPr/>
          <p:nvPr/>
        </p:nvSpPr>
        <p:spPr>
          <a:xfrm>
            <a:off x="626165" y="3627782"/>
            <a:ext cx="3429000" cy="3051314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234070" y="3627782"/>
            <a:ext cx="3170583" cy="3051314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663069" y="3548269"/>
            <a:ext cx="3001617" cy="2922105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703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975" y="417443"/>
            <a:ext cx="10519050" cy="427383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Appliance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8436" y="1331843"/>
            <a:ext cx="4244008" cy="179997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Refrigerators and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Freezers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Conditioners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Washing Machines</a:t>
            </a:r>
          </a:p>
        </p:txBody>
      </p:sp>
      <p:sp>
        <p:nvSpPr>
          <p:cNvPr id="4" name="Rectangle 3"/>
          <p:cNvSpPr/>
          <p:nvPr/>
        </p:nvSpPr>
        <p:spPr>
          <a:xfrm>
            <a:off x="725557" y="3528391"/>
            <a:ext cx="1997765" cy="278295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175552" y="3970682"/>
            <a:ext cx="3677478" cy="2206487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7305260" y="3458817"/>
            <a:ext cx="3071191" cy="2852530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5675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6154" y="479708"/>
            <a:ext cx="10018713" cy="1752599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&amp; Services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46379556"/>
              </p:ext>
            </p:extLst>
          </p:nvPr>
        </p:nvGraphicFramePr>
        <p:xfrm>
          <a:off x="437322" y="2435087"/>
          <a:ext cx="10575235" cy="28724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901687" y="1430554"/>
            <a:ext cx="2029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Services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7877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196</TotalTime>
  <Words>255</Words>
  <Application>Microsoft Office PowerPoint</Application>
  <PresentationFormat>Widescreen</PresentationFormat>
  <Paragraphs>78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Times New Roman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 Appliance</vt:lpstr>
      <vt:lpstr>Product &amp; Services</vt:lpstr>
      <vt:lpstr>Business Plan</vt:lpstr>
      <vt:lpstr>SWOT Analysis of Walton BD</vt:lpstr>
      <vt:lpstr>Sales and Cost statistics</vt:lpstr>
      <vt:lpstr>PowerPoint Presentation</vt:lpstr>
    </vt:vector>
  </TitlesOfParts>
  <Company>CyberSpace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Computer Hospital</dc:creator>
  <cp:lastModifiedBy>user</cp:lastModifiedBy>
  <cp:revision>18</cp:revision>
  <dcterms:created xsi:type="dcterms:W3CDTF">2024-10-06T14:38:36Z</dcterms:created>
  <dcterms:modified xsi:type="dcterms:W3CDTF">2024-12-11T06:19:26Z</dcterms:modified>
</cp:coreProperties>
</file>